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heme/themeOverride2.xml" ContentType="application/vnd.openxmlformats-officedocument.themeOverrid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heme/themeOverride3.xml" ContentType="application/vnd.openxmlformats-officedocument.themeOverride+xml"/>
  <Override PartName="/ppt/tags/tag3.xml" ContentType="application/vnd.openxmlformats-officedocument.presentationml.tags+xml"/>
  <Override PartName="/ppt/theme/themeOverride4.xml" ContentType="application/vnd.openxmlformats-officedocument.themeOverride+xml"/>
  <Override PartName="/ppt/tags/tag4.xml" ContentType="application/vnd.openxmlformats-officedocument.presentationml.tags+xml"/>
  <Override PartName="/ppt/theme/themeOverride5.xml" ContentType="application/vnd.openxmlformats-officedocument.themeOverride+xml"/>
  <Override PartName="/ppt/tags/tag5.xml" ContentType="application/vnd.openxmlformats-officedocument.presentationml.tags+xml"/>
  <Override PartName="/ppt/theme/themeOverride6.xml" ContentType="application/vnd.openxmlformats-officedocument.themeOverride+xml"/>
  <Override PartName="/ppt/tags/tag6.xml" ContentType="application/vnd.openxmlformats-officedocument.presentationml.tags+xml"/>
  <Override PartName="/ppt/theme/themeOverride7.xml" ContentType="application/vnd.openxmlformats-officedocument.themeOverride+xml"/>
  <Override PartName="/ppt/tags/tag7.xml" ContentType="application/vnd.openxmlformats-officedocument.presentationml.tags+xml"/>
  <Override PartName="/ppt/theme/themeOverride8.xml" ContentType="application/vnd.openxmlformats-officedocument.themeOverride+xml"/>
  <Override PartName="/ppt/tags/tag8.xml" ContentType="application/vnd.openxmlformats-officedocument.presentationml.tags+xml"/>
  <Override PartName="/ppt/theme/themeOverride9.xml" ContentType="application/vnd.openxmlformats-officedocument.themeOverride+xml"/>
  <Override PartName="/ppt/tags/tag9.xml" ContentType="application/vnd.openxmlformats-officedocument.presentationml.tags+xml"/>
  <Override PartName="/ppt/theme/themeOverride10.xml" ContentType="application/vnd.openxmlformats-officedocument.themeOverride+xml"/>
  <Override PartName="/ppt/tags/tag10.xml" ContentType="application/vnd.openxmlformats-officedocument.presentationml.tags+xml"/>
  <Override PartName="/ppt/theme/themeOverride11.xml" ContentType="application/vnd.openxmlformats-officedocument.themeOverride+xml"/>
  <Override PartName="/ppt/tags/tag11.xml" ContentType="application/vnd.openxmlformats-officedocument.presentationml.tags+xml"/>
  <Override PartName="/ppt/theme/themeOverride12.xml" ContentType="application/vnd.openxmlformats-officedocument.themeOverride+xml"/>
  <Override PartName="/ppt/tags/tag1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06" r:id="rId3"/>
    <p:sldMasterId id="2147484171" r:id="rId4"/>
  </p:sldMasterIdLst>
  <p:notesMasterIdLst>
    <p:notesMasterId r:id="rId18"/>
  </p:notesMasterIdLst>
  <p:sldIdLst>
    <p:sldId id="378" r:id="rId5"/>
    <p:sldId id="258" r:id="rId6"/>
    <p:sldId id="398" r:id="rId7"/>
    <p:sldId id="457" r:id="rId8"/>
    <p:sldId id="462" r:id="rId9"/>
    <p:sldId id="458" r:id="rId10"/>
    <p:sldId id="463" r:id="rId11"/>
    <p:sldId id="465" r:id="rId12"/>
    <p:sldId id="459" r:id="rId13"/>
    <p:sldId id="464" r:id="rId14"/>
    <p:sldId id="460" r:id="rId15"/>
    <p:sldId id="461" r:id="rId16"/>
    <p:sldId id="456" r:id="rId17"/>
  </p:sldIdLst>
  <p:sldSz cx="10969625" cy="6170613"/>
  <p:notesSz cx="6858000" cy="9144000"/>
  <p:custDataLst>
    <p:tags r:id="rId19"/>
  </p:custDataLst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Bosch Office Sans" pitchFamily="34" charset="0"/>
        <a:ea typeface="+mn-ea"/>
        <a:cs typeface="+mn-cs"/>
      </a:defRPr>
    </a:lvl1pPr>
    <a:lvl2pPr marL="411137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Bosch Office Sans" pitchFamily="34" charset="0"/>
        <a:ea typeface="+mn-ea"/>
        <a:cs typeface="+mn-cs"/>
      </a:defRPr>
    </a:lvl2pPr>
    <a:lvl3pPr marL="82227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Bosch Office Sans" pitchFamily="34" charset="0"/>
        <a:ea typeface="+mn-ea"/>
        <a:cs typeface="+mn-cs"/>
      </a:defRPr>
    </a:lvl3pPr>
    <a:lvl4pPr marL="1233411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Bosch Office Sans" pitchFamily="34" charset="0"/>
        <a:ea typeface="+mn-ea"/>
        <a:cs typeface="+mn-cs"/>
      </a:defRPr>
    </a:lvl4pPr>
    <a:lvl5pPr marL="1644549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Bosch Office Sans" pitchFamily="34" charset="0"/>
        <a:ea typeface="+mn-ea"/>
        <a:cs typeface="+mn-cs"/>
      </a:defRPr>
    </a:lvl5pPr>
    <a:lvl6pPr marL="2055686" algn="l" defTabSz="822275" rtl="0" eaLnBrk="1" latinLnBrk="0" hangingPunct="1">
      <a:defRPr kern="1200">
        <a:solidFill>
          <a:schemeClr val="tx1"/>
        </a:solidFill>
        <a:latin typeface="Bosch Office Sans" pitchFamily="34" charset="0"/>
        <a:ea typeface="+mn-ea"/>
        <a:cs typeface="+mn-cs"/>
      </a:defRPr>
    </a:lvl6pPr>
    <a:lvl7pPr marL="2466823" algn="l" defTabSz="822275" rtl="0" eaLnBrk="1" latinLnBrk="0" hangingPunct="1">
      <a:defRPr kern="1200">
        <a:solidFill>
          <a:schemeClr val="tx1"/>
        </a:solidFill>
        <a:latin typeface="Bosch Office Sans" pitchFamily="34" charset="0"/>
        <a:ea typeface="+mn-ea"/>
        <a:cs typeface="+mn-cs"/>
      </a:defRPr>
    </a:lvl7pPr>
    <a:lvl8pPr marL="2877960" algn="l" defTabSz="822275" rtl="0" eaLnBrk="1" latinLnBrk="0" hangingPunct="1">
      <a:defRPr kern="1200">
        <a:solidFill>
          <a:schemeClr val="tx1"/>
        </a:solidFill>
        <a:latin typeface="Bosch Office Sans" pitchFamily="34" charset="0"/>
        <a:ea typeface="+mn-ea"/>
        <a:cs typeface="+mn-cs"/>
      </a:defRPr>
    </a:lvl8pPr>
    <a:lvl9pPr marL="3289097" algn="l" defTabSz="822275" rtl="0" eaLnBrk="1" latinLnBrk="0" hangingPunct="1">
      <a:defRPr kern="1200">
        <a:solidFill>
          <a:schemeClr val="tx1"/>
        </a:solidFill>
        <a:latin typeface="Bosch Office Sans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74" d="100"/>
          <a:sy n="174" d="100"/>
        </p:scale>
        <p:origin x="456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slideMaster" Target="slideMasters/slideMaster1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tags" Target="tags/tag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548ADA5-DF7B-44C3-88C8-C73A21098285}" type="doc">
      <dgm:prSet loTypeId="urn:microsoft.com/office/officeart/2005/8/layout/pyramid3" loCatId="pyramid" qsTypeId="urn:microsoft.com/office/officeart/2005/8/quickstyle/simple1" qsCatId="simple" csTypeId="urn:microsoft.com/office/officeart/2005/8/colors/accent1_2" csCatId="accent1" phldr="1"/>
      <dgm:spPr/>
    </dgm:pt>
    <dgm:pt modelId="{D4A441F0-0CCF-437E-BC83-62E507B303E4}">
      <dgm:prSet phldrT="[Text]" custT="1"/>
      <dgm:spPr>
        <a:ln w="38100">
          <a:solidFill>
            <a:schemeClr val="bg1"/>
          </a:solidFill>
        </a:ln>
      </dgm:spPr>
      <dgm:t>
        <a:bodyPr/>
        <a:lstStyle/>
        <a:p>
          <a:r>
            <a:rPr lang="en-US" sz="2400" dirty="0">
              <a:solidFill>
                <a:schemeClr val="bg1"/>
              </a:solidFill>
            </a:rPr>
            <a:t>Checkout Start</a:t>
          </a:r>
        </a:p>
      </dgm:t>
    </dgm:pt>
    <dgm:pt modelId="{4D8DBA37-BEB4-40F7-A5FF-E6CA2EEE395C}" type="parTrans" cxnId="{F43BC9DC-B157-41BF-BD3F-0CDBF48E00CF}">
      <dgm:prSet/>
      <dgm:spPr/>
      <dgm:t>
        <a:bodyPr/>
        <a:lstStyle/>
        <a:p>
          <a:endParaRPr lang="en-US"/>
        </a:p>
      </dgm:t>
    </dgm:pt>
    <dgm:pt modelId="{0C52F4BC-4801-48F7-AE3C-67C40DADBC39}" type="sibTrans" cxnId="{F43BC9DC-B157-41BF-BD3F-0CDBF48E00CF}">
      <dgm:prSet/>
      <dgm:spPr/>
      <dgm:t>
        <a:bodyPr/>
        <a:lstStyle/>
        <a:p>
          <a:endParaRPr lang="en-US"/>
        </a:p>
      </dgm:t>
    </dgm:pt>
    <dgm:pt modelId="{CA9D0EED-9812-4AD8-ABEB-EB4695DA33DA}">
      <dgm:prSet phldrT="[Text]" custT="1"/>
      <dgm:spPr>
        <a:solidFill>
          <a:schemeClr val="accent2"/>
        </a:solidFill>
        <a:ln w="38100">
          <a:solidFill>
            <a:schemeClr val="bg1"/>
          </a:solidFill>
        </a:ln>
      </dgm:spPr>
      <dgm:t>
        <a:bodyPr/>
        <a:lstStyle/>
        <a:p>
          <a:r>
            <a:rPr lang="en-US" sz="2400" dirty="0">
              <a:solidFill>
                <a:schemeClr val="bg1"/>
              </a:solidFill>
            </a:rPr>
            <a:t>Shipping Info</a:t>
          </a:r>
        </a:p>
      </dgm:t>
    </dgm:pt>
    <dgm:pt modelId="{545A71CA-6D53-43FE-9D26-A5DFD929D39C}" type="parTrans" cxnId="{FACE4052-DDB1-4BB7-98EF-D3214BAC75FD}">
      <dgm:prSet/>
      <dgm:spPr/>
      <dgm:t>
        <a:bodyPr/>
        <a:lstStyle/>
        <a:p>
          <a:endParaRPr lang="en-US"/>
        </a:p>
      </dgm:t>
    </dgm:pt>
    <dgm:pt modelId="{1642A591-26F7-4219-B934-1F1AF7613983}" type="sibTrans" cxnId="{FACE4052-DDB1-4BB7-98EF-D3214BAC75FD}">
      <dgm:prSet/>
      <dgm:spPr/>
      <dgm:t>
        <a:bodyPr/>
        <a:lstStyle/>
        <a:p>
          <a:endParaRPr lang="en-US"/>
        </a:p>
      </dgm:t>
    </dgm:pt>
    <dgm:pt modelId="{95BB8FA9-2CEB-4E85-8DF1-84DFACEA3FB7}">
      <dgm:prSet phldrT="[Text]" custT="1"/>
      <dgm:spPr>
        <a:ln w="38100">
          <a:solidFill>
            <a:schemeClr val="bg1"/>
          </a:solidFill>
        </a:ln>
      </dgm:spPr>
      <dgm:t>
        <a:bodyPr/>
        <a:lstStyle/>
        <a:p>
          <a:r>
            <a:rPr lang="en-US" sz="2400" dirty="0">
              <a:solidFill>
                <a:schemeClr val="bg1"/>
              </a:solidFill>
            </a:rPr>
            <a:t>Payment Info</a:t>
          </a:r>
        </a:p>
      </dgm:t>
    </dgm:pt>
    <dgm:pt modelId="{DCD810B2-406C-49A8-82FD-9F1D8373175A}" type="parTrans" cxnId="{E83B44FA-8015-4A31-90CB-E8DCC21D38F6}">
      <dgm:prSet/>
      <dgm:spPr/>
      <dgm:t>
        <a:bodyPr/>
        <a:lstStyle/>
        <a:p>
          <a:endParaRPr lang="en-US"/>
        </a:p>
      </dgm:t>
    </dgm:pt>
    <dgm:pt modelId="{963DCFF3-78E2-4124-9AAD-E0AF839978D9}" type="sibTrans" cxnId="{E83B44FA-8015-4A31-90CB-E8DCC21D38F6}">
      <dgm:prSet/>
      <dgm:spPr/>
      <dgm:t>
        <a:bodyPr/>
        <a:lstStyle/>
        <a:p>
          <a:endParaRPr lang="en-US"/>
        </a:p>
      </dgm:t>
    </dgm:pt>
    <dgm:pt modelId="{2E8E3F9F-E1EB-4096-BE47-88C93338C254}">
      <dgm:prSet phldrT="[Text]" custT="1"/>
      <dgm:spPr>
        <a:solidFill>
          <a:schemeClr val="accent2"/>
        </a:solidFill>
        <a:ln w="38100">
          <a:solidFill>
            <a:schemeClr val="bg1"/>
          </a:solidFill>
        </a:ln>
      </dgm:spPr>
      <dgm:t>
        <a:bodyPr/>
        <a:lstStyle/>
        <a:p>
          <a:r>
            <a:rPr lang="en-US" sz="2000" dirty="0">
              <a:solidFill>
                <a:schemeClr val="bg1"/>
              </a:solidFill>
            </a:rPr>
            <a:t>Summary</a:t>
          </a:r>
          <a:endParaRPr lang="en-US" sz="2400" dirty="0">
            <a:solidFill>
              <a:schemeClr val="bg1"/>
            </a:solidFill>
          </a:endParaRPr>
        </a:p>
      </dgm:t>
    </dgm:pt>
    <dgm:pt modelId="{3860B058-D42B-4114-B0FB-BDBCED43AEF5}" type="parTrans" cxnId="{107197D2-9609-4B51-A660-3954079E2382}">
      <dgm:prSet/>
      <dgm:spPr/>
      <dgm:t>
        <a:bodyPr/>
        <a:lstStyle/>
        <a:p>
          <a:endParaRPr lang="en-US"/>
        </a:p>
      </dgm:t>
    </dgm:pt>
    <dgm:pt modelId="{451EA7A2-5E8C-4352-B9C7-7EA708AD2937}" type="sibTrans" cxnId="{107197D2-9609-4B51-A660-3954079E2382}">
      <dgm:prSet/>
      <dgm:spPr/>
      <dgm:t>
        <a:bodyPr/>
        <a:lstStyle/>
        <a:p>
          <a:endParaRPr lang="en-US"/>
        </a:p>
      </dgm:t>
    </dgm:pt>
    <dgm:pt modelId="{FE2F69AB-B2DF-4EDE-A136-1EAFE1A1FCF8}">
      <dgm:prSet phldrT="[Text]" custT="1"/>
      <dgm:spPr>
        <a:ln w="38100">
          <a:solidFill>
            <a:schemeClr val="bg1"/>
          </a:solidFill>
        </a:ln>
      </dgm:spPr>
      <dgm:t>
        <a:bodyPr/>
        <a:lstStyle/>
        <a:p>
          <a:endParaRPr lang="en-US" sz="1400" dirty="0">
            <a:solidFill>
              <a:schemeClr val="bg1"/>
            </a:solidFill>
          </a:endParaRPr>
        </a:p>
      </dgm:t>
    </dgm:pt>
    <dgm:pt modelId="{0EB37E94-1300-4C19-AA7A-6102F4D4B90A}" type="parTrans" cxnId="{B8D56B73-6D4D-4C39-BA9C-F8FA532CA196}">
      <dgm:prSet/>
      <dgm:spPr/>
      <dgm:t>
        <a:bodyPr/>
        <a:lstStyle/>
        <a:p>
          <a:endParaRPr lang="en-US"/>
        </a:p>
      </dgm:t>
    </dgm:pt>
    <dgm:pt modelId="{0CFA0768-A577-4420-B47A-B429B2697A32}" type="sibTrans" cxnId="{B8D56B73-6D4D-4C39-BA9C-F8FA532CA196}">
      <dgm:prSet/>
      <dgm:spPr/>
      <dgm:t>
        <a:bodyPr/>
        <a:lstStyle/>
        <a:p>
          <a:endParaRPr lang="en-US"/>
        </a:p>
      </dgm:t>
    </dgm:pt>
    <dgm:pt modelId="{999E1045-0A41-457E-BE25-3FE485145970}" type="pres">
      <dgm:prSet presAssocID="{3548ADA5-DF7B-44C3-88C8-C73A21098285}" presName="Name0" presStyleCnt="0">
        <dgm:presLayoutVars>
          <dgm:dir/>
          <dgm:animLvl val="lvl"/>
          <dgm:resizeHandles val="exact"/>
        </dgm:presLayoutVars>
      </dgm:prSet>
      <dgm:spPr/>
    </dgm:pt>
    <dgm:pt modelId="{B8810211-8A27-4254-8050-9A56B024F29B}" type="pres">
      <dgm:prSet presAssocID="{D4A441F0-0CCF-437E-BC83-62E507B303E4}" presName="Name8" presStyleCnt="0"/>
      <dgm:spPr/>
    </dgm:pt>
    <dgm:pt modelId="{C4FD4294-EF23-48F4-A9F9-01A0ACD8B71B}" type="pres">
      <dgm:prSet presAssocID="{D4A441F0-0CCF-437E-BC83-62E507B303E4}" presName="level" presStyleLbl="node1" presStyleIdx="0" presStyleCnt="5">
        <dgm:presLayoutVars>
          <dgm:chMax val="1"/>
          <dgm:bulletEnabled val="1"/>
        </dgm:presLayoutVars>
      </dgm:prSet>
      <dgm:spPr/>
    </dgm:pt>
    <dgm:pt modelId="{296DD5DC-ECE8-4BF3-B6C6-AE936990C0B9}" type="pres">
      <dgm:prSet presAssocID="{D4A441F0-0CCF-437E-BC83-62E507B303E4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AEF1B495-47E0-4623-B564-FF6E7E852725}" type="pres">
      <dgm:prSet presAssocID="{CA9D0EED-9812-4AD8-ABEB-EB4695DA33DA}" presName="Name8" presStyleCnt="0"/>
      <dgm:spPr/>
    </dgm:pt>
    <dgm:pt modelId="{C893FD84-5CD6-4995-82D4-A8D9330A4854}" type="pres">
      <dgm:prSet presAssocID="{CA9D0EED-9812-4AD8-ABEB-EB4695DA33DA}" presName="level" presStyleLbl="node1" presStyleIdx="1" presStyleCnt="5" custLinFactNeighborX="0" custLinFactNeighborY="344">
        <dgm:presLayoutVars>
          <dgm:chMax val="1"/>
          <dgm:bulletEnabled val="1"/>
        </dgm:presLayoutVars>
      </dgm:prSet>
      <dgm:spPr/>
    </dgm:pt>
    <dgm:pt modelId="{414F79EC-BF9D-4C6A-8E1A-9AE5F9D70CEE}" type="pres">
      <dgm:prSet presAssocID="{CA9D0EED-9812-4AD8-ABEB-EB4695DA33DA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56D95BB7-271C-44F0-BCAA-692F60D9B478}" type="pres">
      <dgm:prSet presAssocID="{95BB8FA9-2CEB-4E85-8DF1-84DFACEA3FB7}" presName="Name8" presStyleCnt="0"/>
      <dgm:spPr/>
    </dgm:pt>
    <dgm:pt modelId="{37800892-B354-4C5E-9D3A-DAF9FE51AEF2}" type="pres">
      <dgm:prSet presAssocID="{95BB8FA9-2CEB-4E85-8DF1-84DFACEA3FB7}" presName="level" presStyleLbl="node1" presStyleIdx="2" presStyleCnt="5">
        <dgm:presLayoutVars>
          <dgm:chMax val="1"/>
          <dgm:bulletEnabled val="1"/>
        </dgm:presLayoutVars>
      </dgm:prSet>
      <dgm:spPr/>
    </dgm:pt>
    <dgm:pt modelId="{3B2FAF94-FAE9-4A80-970C-42A11C4BDD8C}" type="pres">
      <dgm:prSet presAssocID="{95BB8FA9-2CEB-4E85-8DF1-84DFACEA3FB7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AF4F7D99-E762-47F4-8BC3-E7A0F43CF200}" type="pres">
      <dgm:prSet presAssocID="{2E8E3F9F-E1EB-4096-BE47-88C93338C254}" presName="Name8" presStyleCnt="0"/>
      <dgm:spPr/>
    </dgm:pt>
    <dgm:pt modelId="{170DF6B4-6C10-49B0-870E-4A3B67348190}" type="pres">
      <dgm:prSet presAssocID="{2E8E3F9F-E1EB-4096-BE47-88C93338C254}" presName="level" presStyleLbl="node1" presStyleIdx="3" presStyleCnt="5">
        <dgm:presLayoutVars>
          <dgm:chMax val="1"/>
          <dgm:bulletEnabled val="1"/>
        </dgm:presLayoutVars>
      </dgm:prSet>
      <dgm:spPr/>
    </dgm:pt>
    <dgm:pt modelId="{4F366F43-A1DE-4E29-88A0-84F48C77269A}" type="pres">
      <dgm:prSet presAssocID="{2E8E3F9F-E1EB-4096-BE47-88C93338C254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8F24B493-21DA-4874-9E2C-0AF821B08F03}" type="pres">
      <dgm:prSet presAssocID="{FE2F69AB-B2DF-4EDE-A136-1EAFE1A1FCF8}" presName="Name8" presStyleCnt="0"/>
      <dgm:spPr/>
    </dgm:pt>
    <dgm:pt modelId="{A07BAFC4-5946-4682-A9B6-A544580005D5}" type="pres">
      <dgm:prSet presAssocID="{FE2F69AB-B2DF-4EDE-A136-1EAFE1A1FCF8}" presName="level" presStyleLbl="node1" presStyleIdx="4" presStyleCnt="5">
        <dgm:presLayoutVars>
          <dgm:chMax val="1"/>
          <dgm:bulletEnabled val="1"/>
        </dgm:presLayoutVars>
      </dgm:prSet>
      <dgm:spPr/>
    </dgm:pt>
    <dgm:pt modelId="{87099496-1CA9-4D44-8026-73EB08922D43}" type="pres">
      <dgm:prSet presAssocID="{FE2F69AB-B2DF-4EDE-A136-1EAFE1A1FCF8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EEB12A0E-7AF1-4DF4-AAF1-DB3246348F9D}" type="presOf" srcId="{D4A441F0-0CCF-437E-BC83-62E507B303E4}" destId="{C4FD4294-EF23-48F4-A9F9-01A0ACD8B71B}" srcOrd="0" destOrd="0" presId="urn:microsoft.com/office/officeart/2005/8/layout/pyramid3"/>
    <dgm:cxn modelId="{A474AB2B-4DD9-400C-B08A-8EB10529ACC5}" type="presOf" srcId="{95BB8FA9-2CEB-4E85-8DF1-84DFACEA3FB7}" destId="{3B2FAF94-FAE9-4A80-970C-42A11C4BDD8C}" srcOrd="1" destOrd="0" presId="urn:microsoft.com/office/officeart/2005/8/layout/pyramid3"/>
    <dgm:cxn modelId="{12887E38-4AD5-4DC5-B845-F877F0180012}" type="presOf" srcId="{2E8E3F9F-E1EB-4096-BE47-88C93338C254}" destId="{4F366F43-A1DE-4E29-88A0-84F48C77269A}" srcOrd="1" destOrd="0" presId="urn:microsoft.com/office/officeart/2005/8/layout/pyramid3"/>
    <dgm:cxn modelId="{18C67E6A-29E5-465F-9F1F-6B16F223854F}" type="presOf" srcId="{3548ADA5-DF7B-44C3-88C8-C73A21098285}" destId="{999E1045-0A41-457E-BE25-3FE485145970}" srcOrd="0" destOrd="0" presId="urn:microsoft.com/office/officeart/2005/8/layout/pyramid3"/>
    <dgm:cxn modelId="{9157824E-B36D-4689-A941-49352B5E937C}" type="presOf" srcId="{FE2F69AB-B2DF-4EDE-A136-1EAFE1A1FCF8}" destId="{A07BAFC4-5946-4682-A9B6-A544580005D5}" srcOrd="0" destOrd="0" presId="urn:microsoft.com/office/officeart/2005/8/layout/pyramid3"/>
    <dgm:cxn modelId="{FACE4052-DDB1-4BB7-98EF-D3214BAC75FD}" srcId="{3548ADA5-DF7B-44C3-88C8-C73A21098285}" destId="{CA9D0EED-9812-4AD8-ABEB-EB4695DA33DA}" srcOrd="1" destOrd="0" parTransId="{545A71CA-6D53-43FE-9D26-A5DFD929D39C}" sibTransId="{1642A591-26F7-4219-B934-1F1AF7613983}"/>
    <dgm:cxn modelId="{B8D56B73-6D4D-4C39-BA9C-F8FA532CA196}" srcId="{3548ADA5-DF7B-44C3-88C8-C73A21098285}" destId="{FE2F69AB-B2DF-4EDE-A136-1EAFE1A1FCF8}" srcOrd="4" destOrd="0" parTransId="{0EB37E94-1300-4C19-AA7A-6102F4D4B90A}" sibTransId="{0CFA0768-A577-4420-B47A-B429B2697A32}"/>
    <dgm:cxn modelId="{F6F729B9-4F12-4144-9D1A-5C8477C3A4BE}" type="presOf" srcId="{D4A441F0-0CCF-437E-BC83-62E507B303E4}" destId="{296DD5DC-ECE8-4BF3-B6C6-AE936990C0B9}" srcOrd="1" destOrd="0" presId="urn:microsoft.com/office/officeart/2005/8/layout/pyramid3"/>
    <dgm:cxn modelId="{1F8322BC-AFB2-4627-88DC-00547AD90CE0}" type="presOf" srcId="{95BB8FA9-2CEB-4E85-8DF1-84DFACEA3FB7}" destId="{37800892-B354-4C5E-9D3A-DAF9FE51AEF2}" srcOrd="0" destOrd="0" presId="urn:microsoft.com/office/officeart/2005/8/layout/pyramid3"/>
    <dgm:cxn modelId="{9324DCCD-52F2-425F-ABE4-2E8BD1610E1B}" type="presOf" srcId="{2E8E3F9F-E1EB-4096-BE47-88C93338C254}" destId="{170DF6B4-6C10-49B0-870E-4A3B67348190}" srcOrd="0" destOrd="0" presId="urn:microsoft.com/office/officeart/2005/8/layout/pyramid3"/>
    <dgm:cxn modelId="{A7BE59D1-895F-497A-A263-DA1DB2290356}" type="presOf" srcId="{FE2F69AB-B2DF-4EDE-A136-1EAFE1A1FCF8}" destId="{87099496-1CA9-4D44-8026-73EB08922D43}" srcOrd="1" destOrd="0" presId="urn:microsoft.com/office/officeart/2005/8/layout/pyramid3"/>
    <dgm:cxn modelId="{107197D2-9609-4B51-A660-3954079E2382}" srcId="{3548ADA5-DF7B-44C3-88C8-C73A21098285}" destId="{2E8E3F9F-E1EB-4096-BE47-88C93338C254}" srcOrd="3" destOrd="0" parTransId="{3860B058-D42B-4114-B0FB-BDBCED43AEF5}" sibTransId="{451EA7A2-5E8C-4352-B9C7-7EA708AD2937}"/>
    <dgm:cxn modelId="{F43BC9DC-B157-41BF-BD3F-0CDBF48E00CF}" srcId="{3548ADA5-DF7B-44C3-88C8-C73A21098285}" destId="{D4A441F0-0CCF-437E-BC83-62E507B303E4}" srcOrd="0" destOrd="0" parTransId="{4D8DBA37-BEB4-40F7-A5FF-E6CA2EEE395C}" sibTransId="{0C52F4BC-4801-48F7-AE3C-67C40DADBC39}"/>
    <dgm:cxn modelId="{B24765E4-7279-4E4F-9A13-2137889D87AD}" type="presOf" srcId="{CA9D0EED-9812-4AD8-ABEB-EB4695DA33DA}" destId="{414F79EC-BF9D-4C6A-8E1A-9AE5F9D70CEE}" srcOrd="1" destOrd="0" presId="urn:microsoft.com/office/officeart/2005/8/layout/pyramid3"/>
    <dgm:cxn modelId="{AB67B3E6-646B-445B-BF06-375123EB4528}" type="presOf" srcId="{CA9D0EED-9812-4AD8-ABEB-EB4695DA33DA}" destId="{C893FD84-5CD6-4995-82D4-A8D9330A4854}" srcOrd="0" destOrd="0" presId="urn:microsoft.com/office/officeart/2005/8/layout/pyramid3"/>
    <dgm:cxn modelId="{E83B44FA-8015-4A31-90CB-E8DCC21D38F6}" srcId="{3548ADA5-DF7B-44C3-88C8-C73A21098285}" destId="{95BB8FA9-2CEB-4E85-8DF1-84DFACEA3FB7}" srcOrd="2" destOrd="0" parTransId="{DCD810B2-406C-49A8-82FD-9F1D8373175A}" sibTransId="{963DCFF3-78E2-4124-9AAD-E0AF839978D9}"/>
    <dgm:cxn modelId="{7D43165B-945A-41B6-BBF4-9F3A704DFEC6}" type="presParOf" srcId="{999E1045-0A41-457E-BE25-3FE485145970}" destId="{B8810211-8A27-4254-8050-9A56B024F29B}" srcOrd="0" destOrd="0" presId="urn:microsoft.com/office/officeart/2005/8/layout/pyramid3"/>
    <dgm:cxn modelId="{4410F796-4956-4C18-AA44-29E2166F127F}" type="presParOf" srcId="{B8810211-8A27-4254-8050-9A56B024F29B}" destId="{C4FD4294-EF23-48F4-A9F9-01A0ACD8B71B}" srcOrd="0" destOrd="0" presId="urn:microsoft.com/office/officeart/2005/8/layout/pyramid3"/>
    <dgm:cxn modelId="{36728E34-3DD4-4B55-AF64-33140E7EADD4}" type="presParOf" srcId="{B8810211-8A27-4254-8050-9A56B024F29B}" destId="{296DD5DC-ECE8-4BF3-B6C6-AE936990C0B9}" srcOrd="1" destOrd="0" presId="urn:microsoft.com/office/officeart/2005/8/layout/pyramid3"/>
    <dgm:cxn modelId="{CE972DBE-D27D-454F-8BCA-2732E69A99AC}" type="presParOf" srcId="{999E1045-0A41-457E-BE25-3FE485145970}" destId="{AEF1B495-47E0-4623-B564-FF6E7E852725}" srcOrd="1" destOrd="0" presId="urn:microsoft.com/office/officeart/2005/8/layout/pyramid3"/>
    <dgm:cxn modelId="{357A1E5B-6BB8-470B-A2F7-80B7D3CD8761}" type="presParOf" srcId="{AEF1B495-47E0-4623-B564-FF6E7E852725}" destId="{C893FD84-5CD6-4995-82D4-A8D9330A4854}" srcOrd="0" destOrd="0" presId="urn:microsoft.com/office/officeart/2005/8/layout/pyramid3"/>
    <dgm:cxn modelId="{8F6DF6F4-5F8F-4804-AF8B-ABC2E5D9F2F4}" type="presParOf" srcId="{AEF1B495-47E0-4623-B564-FF6E7E852725}" destId="{414F79EC-BF9D-4C6A-8E1A-9AE5F9D70CEE}" srcOrd="1" destOrd="0" presId="urn:microsoft.com/office/officeart/2005/8/layout/pyramid3"/>
    <dgm:cxn modelId="{582E08C9-12FA-4788-B883-97EF5A3D690C}" type="presParOf" srcId="{999E1045-0A41-457E-BE25-3FE485145970}" destId="{56D95BB7-271C-44F0-BCAA-692F60D9B478}" srcOrd="2" destOrd="0" presId="urn:microsoft.com/office/officeart/2005/8/layout/pyramid3"/>
    <dgm:cxn modelId="{BFFE9576-E68C-419E-A821-E43F6138FAB7}" type="presParOf" srcId="{56D95BB7-271C-44F0-BCAA-692F60D9B478}" destId="{37800892-B354-4C5E-9D3A-DAF9FE51AEF2}" srcOrd="0" destOrd="0" presId="urn:microsoft.com/office/officeart/2005/8/layout/pyramid3"/>
    <dgm:cxn modelId="{68A7B67E-F068-4110-A664-B2C012C9939E}" type="presParOf" srcId="{56D95BB7-271C-44F0-BCAA-692F60D9B478}" destId="{3B2FAF94-FAE9-4A80-970C-42A11C4BDD8C}" srcOrd="1" destOrd="0" presId="urn:microsoft.com/office/officeart/2005/8/layout/pyramid3"/>
    <dgm:cxn modelId="{94EE7BB2-3BE2-442D-A303-CDD5C0E50938}" type="presParOf" srcId="{999E1045-0A41-457E-BE25-3FE485145970}" destId="{AF4F7D99-E762-47F4-8BC3-E7A0F43CF200}" srcOrd="3" destOrd="0" presId="urn:microsoft.com/office/officeart/2005/8/layout/pyramid3"/>
    <dgm:cxn modelId="{8BA62B05-CF6D-402A-8DFE-D74D58906E55}" type="presParOf" srcId="{AF4F7D99-E762-47F4-8BC3-E7A0F43CF200}" destId="{170DF6B4-6C10-49B0-870E-4A3B67348190}" srcOrd="0" destOrd="0" presId="urn:microsoft.com/office/officeart/2005/8/layout/pyramid3"/>
    <dgm:cxn modelId="{E3A68BDC-DC07-4880-9D04-B88A4DA208CC}" type="presParOf" srcId="{AF4F7D99-E762-47F4-8BC3-E7A0F43CF200}" destId="{4F366F43-A1DE-4E29-88A0-84F48C77269A}" srcOrd="1" destOrd="0" presId="urn:microsoft.com/office/officeart/2005/8/layout/pyramid3"/>
    <dgm:cxn modelId="{7BA971D9-30A5-4FCE-A1E8-C699106E834C}" type="presParOf" srcId="{999E1045-0A41-457E-BE25-3FE485145970}" destId="{8F24B493-21DA-4874-9E2C-0AF821B08F03}" srcOrd="4" destOrd="0" presId="urn:microsoft.com/office/officeart/2005/8/layout/pyramid3"/>
    <dgm:cxn modelId="{F00507A1-A7E7-4F61-80D4-2EEF29A0BA37}" type="presParOf" srcId="{8F24B493-21DA-4874-9E2C-0AF821B08F03}" destId="{A07BAFC4-5946-4682-A9B6-A544580005D5}" srcOrd="0" destOrd="0" presId="urn:microsoft.com/office/officeart/2005/8/layout/pyramid3"/>
    <dgm:cxn modelId="{1EAB6F2C-F0E8-4A02-871F-4FC003593ED1}" type="presParOf" srcId="{8F24B493-21DA-4874-9E2C-0AF821B08F03}" destId="{87099496-1CA9-4D44-8026-73EB08922D43}" srcOrd="1" destOrd="0" presId="urn:microsoft.com/office/officeart/2005/8/layout/pyramid3"/>
  </dgm:cxnLst>
  <dgm:bg/>
  <dgm:whole>
    <a:ln w="38100"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4FD4294-EF23-48F4-A9F9-01A0ACD8B71B}">
      <dsp:nvSpPr>
        <dsp:cNvPr id="0" name=""/>
        <dsp:cNvSpPr/>
      </dsp:nvSpPr>
      <dsp:spPr>
        <a:xfrm rot="10800000">
          <a:off x="0" y="0"/>
          <a:ext cx="4947529" cy="755260"/>
        </a:xfrm>
        <a:prstGeom prst="trapezoid">
          <a:avLst>
            <a:gd name="adj" fmla="val 65508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bg1"/>
              </a:solidFill>
            </a:rPr>
            <a:t>Checkout Start</a:t>
          </a:r>
        </a:p>
      </dsp:txBody>
      <dsp:txXfrm rot="-10800000">
        <a:off x="865817" y="0"/>
        <a:ext cx="3215893" cy="755260"/>
      </dsp:txXfrm>
    </dsp:sp>
    <dsp:sp modelId="{C893FD84-5CD6-4995-82D4-A8D9330A4854}">
      <dsp:nvSpPr>
        <dsp:cNvPr id="0" name=""/>
        <dsp:cNvSpPr/>
      </dsp:nvSpPr>
      <dsp:spPr>
        <a:xfrm rot="10800000">
          <a:off x="494752" y="757858"/>
          <a:ext cx="3958023" cy="755260"/>
        </a:xfrm>
        <a:prstGeom prst="trapezoid">
          <a:avLst>
            <a:gd name="adj" fmla="val 65508"/>
          </a:avLst>
        </a:prstGeom>
        <a:solidFill>
          <a:schemeClr val="accent2"/>
        </a:solidFill>
        <a:ln w="381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bg1"/>
              </a:solidFill>
            </a:rPr>
            <a:t>Shipping Info</a:t>
          </a:r>
        </a:p>
      </dsp:txBody>
      <dsp:txXfrm rot="-10800000">
        <a:off x="1187406" y="757858"/>
        <a:ext cx="2572715" cy="755260"/>
      </dsp:txXfrm>
    </dsp:sp>
    <dsp:sp modelId="{37800892-B354-4C5E-9D3A-DAF9FE51AEF2}">
      <dsp:nvSpPr>
        <dsp:cNvPr id="0" name=""/>
        <dsp:cNvSpPr/>
      </dsp:nvSpPr>
      <dsp:spPr>
        <a:xfrm rot="10800000">
          <a:off x="989505" y="1510521"/>
          <a:ext cx="2968517" cy="755260"/>
        </a:xfrm>
        <a:prstGeom prst="trapezoid">
          <a:avLst>
            <a:gd name="adj" fmla="val 65508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bg1"/>
              </a:solidFill>
            </a:rPr>
            <a:t>Payment Info</a:t>
          </a:r>
        </a:p>
      </dsp:txBody>
      <dsp:txXfrm rot="-10800000">
        <a:off x="1508996" y="1510521"/>
        <a:ext cx="1929536" cy="755260"/>
      </dsp:txXfrm>
    </dsp:sp>
    <dsp:sp modelId="{170DF6B4-6C10-49B0-870E-4A3B67348190}">
      <dsp:nvSpPr>
        <dsp:cNvPr id="0" name=""/>
        <dsp:cNvSpPr/>
      </dsp:nvSpPr>
      <dsp:spPr>
        <a:xfrm rot="10800000">
          <a:off x="1484258" y="2265782"/>
          <a:ext cx="1979011" cy="755260"/>
        </a:xfrm>
        <a:prstGeom prst="trapezoid">
          <a:avLst>
            <a:gd name="adj" fmla="val 65508"/>
          </a:avLst>
        </a:prstGeom>
        <a:solidFill>
          <a:schemeClr val="accent2"/>
        </a:solidFill>
        <a:ln w="381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bg1"/>
              </a:solidFill>
            </a:rPr>
            <a:t>Summary</a:t>
          </a:r>
          <a:endParaRPr lang="en-US" sz="2400" kern="1200" dirty="0">
            <a:solidFill>
              <a:schemeClr val="bg1"/>
            </a:solidFill>
          </a:endParaRPr>
        </a:p>
      </dsp:txBody>
      <dsp:txXfrm rot="-10800000">
        <a:off x="1830585" y="2265782"/>
        <a:ext cx="1286357" cy="755260"/>
      </dsp:txXfrm>
    </dsp:sp>
    <dsp:sp modelId="{A07BAFC4-5946-4682-A9B6-A544580005D5}">
      <dsp:nvSpPr>
        <dsp:cNvPr id="0" name=""/>
        <dsp:cNvSpPr/>
      </dsp:nvSpPr>
      <dsp:spPr>
        <a:xfrm rot="10800000">
          <a:off x="1979011" y="3021043"/>
          <a:ext cx="989505" cy="755260"/>
        </a:xfrm>
        <a:prstGeom prst="trapezoid">
          <a:avLst>
            <a:gd name="adj" fmla="val 65508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>
            <a:solidFill>
              <a:schemeClr val="bg1"/>
            </a:solidFill>
          </a:endParaRPr>
        </a:p>
      </dsp:txBody>
      <dsp:txXfrm rot="-10800000">
        <a:off x="1979011" y="3021043"/>
        <a:ext cx="989505" cy="7552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3">
  <dgm:title val=""/>
  <dgm:desc val=""/>
  <dgm:catLst>
    <dgm:cat type="pyramid" pri="2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T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T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rev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t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07911F-CEAF-4F0B-98BD-EFB38C6572AA}" type="datetimeFigureOut">
              <a:rPr lang="de-DE" smtClean="0"/>
              <a:t>26.06.2024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2D48B2-9EB0-4B37-9B35-FC11E2EA535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031539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Check with Annika if cart should be </a:t>
            </a:r>
            <a:r>
              <a:rPr lang="en-US"/>
              <a:t>a checkout step </a:t>
            </a:r>
            <a:r>
              <a:rPr lang="en-US" dirty="0"/>
              <a:t>number 1</a:t>
            </a:r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2D48B2-9EB0-4B37-9B35-FC11E2EA535A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172841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em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0.svg"/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8.emf"/><Relationship Id="rId4" Type="http://schemas.openxmlformats.org/officeDocument/2006/relationships/image" Target="../media/image7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Key_Visual_1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1BB8B27D-BD39-C035-A1A7-61D64522C2ED}"/>
              </a:ext>
            </a:extLst>
          </p:cNvPr>
          <p:cNvSpPr/>
          <p:nvPr userDrawn="1"/>
        </p:nvSpPr>
        <p:spPr>
          <a:xfrm>
            <a:off x="0" y="0"/>
            <a:ext cx="10969625" cy="61706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" name="Grafik 8">
            <a:extLst>
              <a:ext uri="{FF2B5EF4-FFF2-40B4-BE49-F238E27FC236}">
                <a16:creationId xmlns:a16="http://schemas.microsoft.com/office/drawing/2014/main" id="{49DC58D0-7812-E263-3C8F-E0CF1C2A4DF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6400" y="266400"/>
            <a:ext cx="1044829" cy="231648"/>
          </a:xfrm>
          <a:prstGeom prst="rect">
            <a:avLst/>
          </a:prstGeom>
        </p:spPr>
      </p:pic>
      <p:pic>
        <p:nvPicPr>
          <p:cNvPr id="6" name="Grafik 4">
            <a:extLst>
              <a:ext uri="{FF2B5EF4-FFF2-40B4-BE49-F238E27FC236}">
                <a16:creationId xmlns:a16="http://schemas.microsoft.com/office/drawing/2014/main" id="{872058EE-90FB-4F6A-3646-CB943C9D536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56" cy="617061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18BEFB1-CECE-5E09-FA0A-D3053AA6FB8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192638" y="295199"/>
            <a:ext cx="1366114" cy="189738"/>
          </a:xfrm>
          <a:prstGeom prst="rect">
            <a:avLst/>
          </a:prstGeom>
          <a:noFill/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F7BB3A10-09BF-A224-40C8-474E918AA0DE}"/>
              </a:ext>
            </a:extLst>
          </p:cNvPr>
          <p:cNvGrpSpPr/>
          <p:nvPr userDrawn="1"/>
        </p:nvGrpSpPr>
        <p:grpSpPr>
          <a:xfrm>
            <a:off x="0" y="-512704"/>
            <a:ext cx="2062394" cy="368881"/>
            <a:chOff x="15692" y="-942824"/>
            <a:chExt cx="4208755" cy="752780"/>
          </a:xfrm>
        </p:grpSpPr>
        <p:sp>
          <p:nvSpPr>
            <p:cNvPr id="13" name="Rechteck 1">
              <a:extLst>
                <a:ext uri="{FF2B5EF4-FFF2-40B4-BE49-F238E27FC236}">
                  <a16:creationId xmlns:a16="http://schemas.microsoft.com/office/drawing/2014/main" id="{550BBDAA-F85C-95F5-6E54-4B808700243E}"/>
                </a:ext>
              </a:extLst>
            </p:cNvPr>
            <p:cNvSpPr/>
            <p:nvPr userDrawn="1"/>
          </p:nvSpPr>
          <p:spPr>
            <a:xfrm>
              <a:off x="882794" y="-940359"/>
              <a:ext cx="749955" cy="750315"/>
            </a:xfrm>
            <a:prstGeom prst="rect">
              <a:avLst/>
            </a:prstGeom>
            <a:solidFill>
              <a:srgbClr val="7FC3E9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de-D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</a:endParaRPr>
            </a:p>
          </p:txBody>
        </p:sp>
        <p:sp>
          <p:nvSpPr>
            <p:cNvPr id="14" name="Rechteck 1">
              <a:extLst>
                <a:ext uri="{FF2B5EF4-FFF2-40B4-BE49-F238E27FC236}">
                  <a16:creationId xmlns:a16="http://schemas.microsoft.com/office/drawing/2014/main" id="{BD0F3B0E-D2A8-BA85-2F09-F4715755C334}"/>
                </a:ext>
              </a:extLst>
            </p:cNvPr>
            <p:cNvSpPr/>
            <p:nvPr userDrawn="1"/>
          </p:nvSpPr>
          <p:spPr>
            <a:xfrm>
              <a:off x="1746694" y="-940359"/>
              <a:ext cx="749955" cy="750315"/>
            </a:xfrm>
            <a:prstGeom prst="rect">
              <a:avLst/>
            </a:prstGeom>
            <a:solidFill>
              <a:srgbClr val="002742"/>
            </a:solidFill>
            <a:ln w="3113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de-D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</a:endParaRPr>
            </a:p>
          </p:txBody>
        </p:sp>
        <p:sp>
          <p:nvSpPr>
            <p:cNvPr id="17" name="Rechteck 1">
              <a:extLst>
                <a:ext uri="{FF2B5EF4-FFF2-40B4-BE49-F238E27FC236}">
                  <a16:creationId xmlns:a16="http://schemas.microsoft.com/office/drawing/2014/main" id="{522571B6-6CC5-A2A4-1F0F-311BC8E36A52}"/>
                </a:ext>
              </a:extLst>
            </p:cNvPr>
            <p:cNvSpPr/>
            <p:nvPr userDrawn="1"/>
          </p:nvSpPr>
          <p:spPr>
            <a:xfrm>
              <a:off x="2613796" y="-940359"/>
              <a:ext cx="372512" cy="372691"/>
            </a:xfrm>
            <a:prstGeom prst="rect">
              <a:avLst/>
            </a:prstGeom>
            <a:solidFill>
              <a:srgbClr val="79C5C0"/>
            </a:solidFill>
            <a:ln w="3113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de-D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</a:endParaRPr>
            </a:p>
          </p:txBody>
        </p:sp>
        <p:sp>
          <p:nvSpPr>
            <p:cNvPr id="19" name="Rechteck 1">
              <a:extLst>
                <a:ext uri="{FF2B5EF4-FFF2-40B4-BE49-F238E27FC236}">
                  <a16:creationId xmlns:a16="http://schemas.microsoft.com/office/drawing/2014/main" id="{5867A3F1-77FD-C8F8-050E-13685BFFEE0D}"/>
                </a:ext>
              </a:extLst>
            </p:cNvPr>
            <p:cNvSpPr/>
            <p:nvPr userDrawn="1"/>
          </p:nvSpPr>
          <p:spPr>
            <a:xfrm>
              <a:off x="3474495" y="-565201"/>
              <a:ext cx="374976" cy="375156"/>
            </a:xfrm>
            <a:prstGeom prst="rect">
              <a:avLst/>
            </a:prstGeom>
            <a:solidFill>
              <a:srgbClr val="671761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de-D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</a:endParaRPr>
            </a:p>
          </p:txBody>
        </p:sp>
        <p:sp>
          <p:nvSpPr>
            <p:cNvPr id="20" name="Rechteck 1">
              <a:extLst>
                <a:ext uri="{FF2B5EF4-FFF2-40B4-BE49-F238E27FC236}">
                  <a16:creationId xmlns:a16="http://schemas.microsoft.com/office/drawing/2014/main" id="{54EECE00-CD9F-815E-8D4F-226EDFDB8CE8}"/>
                </a:ext>
              </a:extLst>
            </p:cNvPr>
            <p:cNvSpPr/>
            <p:nvPr userDrawn="1"/>
          </p:nvSpPr>
          <p:spPr>
            <a:xfrm>
              <a:off x="3849471" y="-942824"/>
              <a:ext cx="374976" cy="375156"/>
            </a:xfrm>
            <a:prstGeom prst="rect">
              <a:avLst/>
            </a:prstGeom>
            <a:solidFill>
              <a:srgbClr val="C535BC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de-D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</a:endParaRPr>
            </a:p>
          </p:txBody>
        </p:sp>
        <p:sp>
          <p:nvSpPr>
            <p:cNvPr id="21" name="Rechteck 1">
              <a:extLst>
                <a:ext uri="{FF2B5EF4-FFF2-40B4-BE49-F238E27FC236}">
                  <a16:creationId xmlns:a16="http://schemas.microsoft.com/office/drawing/2014/main" id="{E6F54AC9-278A-39E7-E6D4-56E5AD2CF1CB}"/>
                </a:ext>
              </a:extLst>
            </p:cNvPr>
            <p:cNvSpPr/>
            <p:nvPr userDrawn="1"/>
          </p:nvSpPr>
          <p:spPr>
            <a:xfrm>
              <a:off x="2987300" y="-565202"/>
              <a:ext cx="372512" cy="372691"/>
            </a:xfrm>
            <a:prstGeom prst="rect">
              <a:avLst/>
            </a:prstGeom>
            <a:solidFill>
              <a:srgbClr val="0A4F4B"/>
            </a:solidFill>
            <a:ln w="3113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de-D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</a:endParaRPr>
            </a:p>
          </p:txBody>
        </p:sp>
        <p:sp>
          <p:nvSpPr>
            <p:cNvPr id="26" name="Rechteck 1">
              <a:extLst>
                <a:ext uri="{FF2B5EF4-FFF2-40B4-BE49-F238E27FC236}">
                  <a16:creationId xmlns:a16="http://schemas.microsoft.com/office/drawing/2014/main" id="{4AAF86E2-630F-6B6D-C084-5604B7DEBE3B}"/>
                </a:ext>
              </a:extLst>
            </p:cNvPr>
            <p:cNvSpPr/>
            <p:nvPr userDrawn="1"/>
          </p:nvSpPr>
          <p:spPr>
            <a:xfrm>
              <a:off x="15692" y="-940359"/>
              <a:ext cx="749955" cy="750315"/>
            </a:xfrm>
            <a:prstGeom prst="rect">
              <a:avLst/>
            </a:prstGeom>
            <a:solidFill>
              <a:srgbClr val="047BC0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de-D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</a:endParaRP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AEA0A22C-49D5-62FA-A0F5-09F7EA9C9A8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39" r="38743" b="37552"/>
          <a:stretch/>
        </p:blipFill>
        <p:spPr>
          <a:xfrm>
            <a:off x="4649632" y="0"/>
            <a:ext cx="6319993" cy="6170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7992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_Headline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Logo">
            <a:extLst>
              <a:ext uri="{FF2B5EF4-FFF2-40B4-BE49-F238E27FC236}">
                <a16:creationId xmlns:a16="http://schemas.microsoft.com/office/drawing/2014/main" id="{E881C9CD-D10B-4CDB-B44D-3FBD5D07A516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054" y="5676108"/>
            <a:ext cx="1015200" cy="276683"/>
          </a:xfrm>
          <a:prstGeom prst="rect">
            <a:avLst/>
          </a:prstGeom>
        </p:spPr>
      </p:pic>
      <p:sp>
        <p:nvSpPr>
          <p:cNvPr id="3" name="RectangleCol">
            <a:extLst>
              <a:ext uri="{FF2B5EF4-FFF2-40B4-BE49-F238E27FC236}">
                <a16:creationId xmlns:a16="http://schemas.microsoft.com/office/drawing/2014/main" id="{5DD958C9-7251-4FEC-9785-C1A6CE9F6847}"/>
              </a:ext>
            </a:extLst>
          </p:cNvPr>
          <p:cNvSpPr>
            <a:spLocks noSelect="1" noChangeAspect="1"/>
          </p:cNvSpPr>
          <p:nvPr userDrawn="1"/>
        </p:nvSpPr>
        <p:spPr>
          <a:xfrm>
            <a:off x="0" y="99"/>
            <a:ext cx="10969625" cy="2055600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pic>
        <p:nvPicPr>
          <p:cNvPr id="7" name="SuperGraphic">
            <a:extLst>
              <a:ext uri="{FF2B5EF4-FFF2-40B4-BE49-F238E27FC236}">
                <a16:creationId xmlns:a16="http://schemas.microsoft.com/office/drawing/2014/main" id="{B94F8A84-08DD-4D80-9910-12CC38592318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02000"/>
            <a:ext cx="10969200" cy="68556"/>
          </a:xfrm>
          <a:prstGeom prst="rect">
            <a:avLst/>
          </a:prstGeom>
        </p:spPr>
      </p:pic>
      <p:pic>
        <p:nvPicPr>
          <p:cNvPr id="8" name="Bildplatzhalter 7">
            <a:extLst>
              <a:ext uri="{FF2B5EF4-FFF2-40B4-BE49-F238E27FC236}">
                <a16:creationId xmlns:a16="http://schemas.microsoft.com/office/drawing/2014/main" id="{AACDCB3E-2D1B-6C60-BF66-BC538028880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761" b="24761"/>
          <a:stretch>
            <a:fillRect/>
          </a:stretch>
        </p:blipFill>
        <p:spPr>
          <a:xfrm>
            <a:off x="0" y="0"/>
            <a:ext cx="10969625" cy="5536800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029A1F12-E434-4889-885F-93CECE8860EA}"/>
              </a:ext>
            </a:extLst>
          </p:cNvPr>
          <p:cNvSpPr/>
          <p:nvPr userDrawn="1"/>
        </p:nvSpPr>
        <p:spPr>
          <a:xfrm>
            <a:off x="0" y="1"/>
            <a:ext cx="10969625" cy="610423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44D73FFF-606E-3FB5-345A-45A4B462BCB8}"/>
              </a:ext>
            </a:extLst>
          </p:cNvPr>
          <p:cNvSpPr txBox="1"/>
          <p:nvPr userDrawn="1"/>
        </p:nvSpPr>
        <p:spPr>
          <a:xfrm>
            <a:off x="9850582" y="7079673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R="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9B7BA537-B1F9-5062-A3B9-BB43112D97F3}"/>
              </a:ext>
            </a:extLst>
          </p:cNvPr>
          <p:cNvSpPr txBox="1"/>
          <p:nvPr userDrawn="1"/>
        </p:nvSpPr>
        <p:spPr>
          <a:xfrm>
            <a:off x="9850582" y="7079673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R="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07C7F8F0-8FD6-0AE2-D2B0-C3100BB1618A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9615600" y="5716800"/>
            <a:ext cx="1044829" cy="231648"/>
          </a:xfrm>
          <a:prstGeom prst="rect">
            <a:avLst/>
          </a:prstGeom>
        </p:spPr>
      </p:pic>
      <p:sp>
        <p:nvSpPr>
          <p:cNvPr id="5" name="Textplatzhalter 33">
            <a:extLst>
              <a:ext uri="{FF2B5EF4-FFF2-40B4-BE49-F238E27FC236}">
                <a16:creationId xmlns:a16="http://schemas.microsoft.com/office/drawing/2014/main" id="{113F4978-7652-C2A1-5CE9-34407EED48B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31473" y="2530723"/>
            <a:ext cx="2706254" cy="1503362"/>
          </a:xfrm>
        </p:spPr>
        <p:txBody>
          <a:bodyPr/>
          <a:lstStyle>
            <a:lvl1pPr marL="0" indent="0">
              <a:lnSpc>
                <a:spcPct val="150000"/>
              </a:lnSpc>
              <a:buNone/>
              <a:defRPr sz="1400">
                <a:solidFill>
                  <a:srgbClr val="002742"/>
                </a:solidFill>
              </a:defRPr>
            </a:lvl1pPr>
          </a:lstStyle>
          <a:p>
            <a:pPr lvl="0"/>
            <a:r>
              <a:rPr lang="de-DE" err="1"/>
              <a:t>Lorem</a:t>
            </a:r>
            <a:r>
              <a:rPr lang="de-DE"/>
              <a:t> </a:t>
            </a:r>
            <a:r>
              <a:rPr lang="de-DE" err="1"/>
              <a:t>ipsum</a:t>
            </a:r>
            <a:r>
              <a:rPr lang="de-DE"/>
              <a:t> </a:t>
            </a:r>
            <a:r>
              <a:rPr lang="de-DE" err="1"/>
              <a:t>dolor</a:t>
            </a:r>
            <a:r>
              <a:rPr lang="de-DE"/>
              <a:t> </a:t>
            </a:r>
            <a:r>
              <a:rPr lang="de-DE" err="1"/>
              <a:t>sit</a:t>
            </a:r>
            <a:r>
              <a:rPr lang="de-DE"/>
              <a:t> </a:t>
            </a:r>
            <a:r>
              <a:rPr lang="de-DE" err="1"/>
              <a:t>amet</a:t>
            </a:r>
            <a:r>
              <a:rPr lang="de-DE"/>
              <a:t>, </a:t>
            </a:r>
            <a:r>
              <a:rPr lang="de-DE" err="1"/>
              <a:t>consetetur</a:t>
            </a:r>
            <a:r>
              <a:rPr lang="de-DE"/>
              <a:t> </a:t>
            </a:r>
            <a:r>
              <a:rPr lang="de-DE" err="1"/>
              <a:t>sadipscing</a:t>
            </a:r>
            <a:r>
              <a:rPr lang="de-DE"/>
              <a:t> </a:t>
            </a:r>
            <a:r>
              <a:rPr lang="de-DE" err="1"/>
              <a:t>elitr</a:t>
            </a:r>
            <a:r>
              <a:rPr lang="de-DE"/>
              <a:t>, sed </a:t>
            </a:r>
            <a:r>
              <a:rPr lang="de-DE" err="1"/>
              <a:t>diam</a:t>
            </a:r>
            <a:r>
              <a:rPr lang="de-DE"/>
              <a:t> </a:t>
            </a:r>
            <a:r>
              <a:rPr lang="de-DE" err="1"/>
              <a:t>nonumy</a:t>
            </a:r>
            <a:r>
              <a:rPr lang="de-DE"/>
              <a:t> </a:t>
            </a:r>
            <a:r>
              <a:rPr lang="de-DE" err="1"/>
              <a:t>eirmod</a:t>
            </a:r>
            <a:r>
              <a:rPr lang="de-DE"/>
              <a:t> </a:t>
            </a:r>
            <a:r>
              <a:rPr lang="de-DE" err="1"/>
              <a:t>tempor</a:t>
            </a:r>
            <a:r>
              <a:rPr lang="de-DE"/>
              <a:t> </a:t>
            </a:r>
            <a:r>
              <a:rPr lang="de-DE" err="1"/>
              <a:t>invidunt</a:t>
            </a:r>
            <a:r>
              <a:rPr lang="de-DE"/>
              <a:t> </a:t>
            </a:r>
            <a:r>
              <a:rPr lang="de-DE" err="1"/>
              <a:t>ut</a:t>
            </a:r>
            <a:r>
              <a:rPr lang="de-DE"/>
              <a:t> </a:t>
            </a:r>
            <a:r>
              <a:rPr lang="de-DE" err="1"/>
              <a:t>labore</a:t>
            </a:r>
            <a:r>
              <a:rPr lang="de-DE"/>
              <a:t> et </a:t>
            </a:r>
            <a:r>
              <a:rPr lang="de-DE" err="1"/>
              <a:t>dolore</a:t>
            </a:r>
            <a:r>
              <a:rPr lang="de-DE"/>
              <a:t> magna </a:t>
            </a:r>
            <a:r>
              <a:rPr lang="de-DE" err="1"/>
              <a:t>aliquyam</a:t>
            </a:r>
            <a:r>
              <a:rPr lang="de-DE"/>
              <a:t> erat, sed </a:t>
            </a:r>
            <a:r>
              <a:rPr lang="de-DE" err="1"/>
              <a:t>diam</a:t>
            </a:r>
            <a:r>
              <a:rPr lang="de-DE"/>
              <a:t> </a:t>
            </a:r>
            <a:r>
              <a:rPr lang="de-DE" err="1"/>
              <a:t>voluptua</a:t>
            </a:r>
            <a:r>
              <a:rPr lang="de-DE"/>
              <a:t>.</a:t>
            </a:r>
          </a:p>
        </p:txBody>
      </p:sp>
      <p:sp>
        <p:nvSpPr>
          <p:cNvPr id="6" name="Textplatzhalter 33">
            <a:extLst>
              <a:ext uri="{FF2B5EF4-FFF2-40B4-BE49-F238E27FC236}">
                <a16:creationId xmlns:a16="http://schemas.microsoft.com/office/drawing/2014/main" id="{B1AF8FDD-0C0F-4892-C829-FEF91403525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392075" y="2530723"/>
            <a:ext cx="2706254" cy="1503362"/>
          </a:xfrm>
        </p:spPr>
        <p:txBody>
          <a:bodyPr/>
          <a:lstStyle>
            <a:lvl1pPr marL="0" indent="0">
              <a:lnSpc>
                <a:spcPct val="150000"/>
              </a:lnSpc>
              <a:buNone/>
              <a:defRPr sz="1400">
                <a:solidFill>
                  <a:srgbClr val="002742"/>
                </a:solidFill>
              </a:defRPr>
            </a:lvl1pPr>
          </a:lstStyle>
          <a:p>
            <a:pPr lvl="0"/>
            <a:r>
              <a:rPr lang="de-DE" err="1"/>
              <a:t>Lorem</a:t>
            </a:r>
            <a:r>
              <a:rPr lang="de-DE"/>
              <a:t> </a:t>
            </a:r>
            <a:r>
              <a:rPr lang="de-DE" err="1"/>
              <a:t>ipsum</a:t>
            </a:r>
            <a:r>
              <a:rPr lang="de-DE"/>
              <a:t> </a:t>
            </a:r>
            <a:r>
              <a:rPr lang="de-DE" err="1"/>
              <a:t>dolor</a:t>
            </a:r>
            <a:r>
              <a:rPr lang="de-DE"/>
              <a:t> </a:t>
            </a:r>
            <a:r>
              <a:rPr lang="de-DE" err="1"/>
              <a:t>sit</a:t>
            </a:r>
            <a:r>
              <a:rPr lang="de-DE"/>
              <a:t> </a:t>
            </a:r>
            <a:r>
              <a:rPr lang="de-DE" err="1"/>
              <a:t>amet</a:t>
            </a:r>
            <a:r>
              <a:rPr lang="de-DE"/>
              <a:t>, </a:t>
            </a:r>
            <a:r>
              <a:rPr lang="de-DE" err="1"/>
              <a:t>consetetur</a:t>
            </a:r>
            <a:r>
              <a:rPr lang="de-DE"/>
              <a:t> </a:t>
            </a:r>
            <a:r>
              <a:rPr lang="de-DE" err="1"/>
              <a:t>sadipscing</a:t>
            </a:r>
            <a:r>
              <a:rPr lang="de-DE"/>
              <a:t> </a:t>
            </a:r>
            <a:r>
              <a:rPr lang="de-DE" err="1"/>
              <a:t>elitr</a:t>
            </a:r>
            <a:r>
              <a:rPr lang="de-DE"/>
              <a:t>, sed </a:t>
            </a:r>
            <a:r>
              <a:rPr lang="de-DE" err="1"/>
              <a:t>diam</a:t>
            </a:r>
            <a:r>
              <a:rPr lang="de-DE"/>
              <a:t> </a:t>
            </a:r>
            <a:r>
              <a:rPr lang="de-DE" err="1"/>
              <a:t>nonumy</a:t>
            </a:r>
            <a:r>
              <a:rPr lang="de-DE"/>
              <a:t> </a:t>
            </a:r>
            <a:r>
              <a:rPr lang="de-DE" err="1"/>
              <a:t>eirmod</a:t>
            </a:r>
            <a:r>
              <a:rPr lang="de-DE"/>
              <a:t> </a:t>
            </a:r>
            <a:r>
              <a:rPr lang="de-DE" err="1"/>
              <a:t>tempor</a:t>
            </a:r>
            <a:r>
              <a:rPr lang="de-DE"/>
              <a:t> </a:t>
            </a:r>
            <a:r>
              <a:rPr lang="de-DE" err="1"/>
              <a:t>invidunt</a:t>
            </a:r>
            <a:r>
              <a:rPr lang="de-DE"/>
              <a:t> </a:t>
            </a:r>
            <a:r>
              <a:rPr lang="de-DE" err="1"/>
              <a:t>ut</a:t>
            </a:r>
            <a:r>
              <a:rPr lang="de-DE"/>
              <a:t> </a:t>
            </a:r>
            <a:r>
              <a:rPr lang="de-DE" err="1"/>
              <a:t>labore</a:t>
            </a:r>
            <a:r>
              <a:rPr lang="de-DE"/>
              <a:t> et </a:t>
            </a:r>
            <a:r>
              <a:rPr lang="de-DE" err="1"/>
              <a:t>dolore</a:t>
            </a:r>
            <a:r>
              <a:rPr lang="de-DE"/>
              <a:t> magna </a:t>
            </a:r>
            <a:r>
              <a:rPr lang="de-DE" err="1"/>
              <a:t>aliquyam</a:t>
            </a:r>
            <a:r>
              <a:rPr lang="de-DE"/>
              <a:t> erat, sed </a:t>
            </a:r>
            <a:r>
              <a:rPr lang="de-DE" err="1"/>
              <a:t>diam</a:t>
            </a:r>
            <a:r>
              <a:rPr lang="de-DE"/>
              <a:t> </a:t>
            </a:r>
            <a:r>
              <a:rPr lang="de-DE" err="1"/>
              <a:t>voluptua</a:t>
            </a:r>
            <a:r>
              <a:rPr lang="de-DE"/>
              <a:t>.</a:t>
            </a:r>
          </a:p>
        </p:txBody>
      </p:sp>
      <p:sp>
        <p:nvSpPr>
          <p:cNvPr id="19" name="Textplatzhalter 33">
            <a:extLst>
              <a:ext uri="{FF2B5EF4-FFF2-40B4-BE49-F238E27FC236}">
                <a16:creationId xmlns:a16="http://schemas.microsoft.com/office/drawing/2014/main" id="{3A94A7DC-7DF6-3830-5AF4-13A2A358C1A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71296" y="2530723"/>
            <a:ext cx="2706254" cy="1503362"/>
          </a:xfrm>
        </p:spPr>
        <p:txBody>
          <a:bodyPr/>
          <a:lstStyle>
            <a:lvl1pPr marL="0" indent="0">
              <a:lnSpc>
                <a:spcPct val="150000"/>
              </a:lnSpc>
              <a:buNone/>
              <a:defRPr sz="1400">
                <a:solidFill>
                  <a:srgbClr val="002742"/>
                </a:solidFill>
              </a:defRPr>
            </a:lvl1pPr>
          </a:lstStyle>
          <a:p>
            <a:pPr lvl="0"/>
            <a:r>
              <a:rPr lang="de-DE" err="1"/>
              <a:t>Lorem</a:t>
            </a:r>
            <a:r>
              <a:rPr lang="de-DE"/>
              <a:t> </a:t>
            </a:r>
            <a:r>
              <a:rPr lang="de-DE" err="1"/>
              <a:t>ipsum</a:t>
            </a:r>
            <a:r>
              <a:rPr lang="de-DE"/>
              <a:t> </a:t>
            </a:r>
            <a:r>
              <a:rPr lang="de-DE" err="1"/>
              <a:t>dolor</a:t>
            </a:r>
            <a:r>
              <a:rPr lang="de-DE"/>
              <a:t> </a:t>
            </a:r>
            <a:r>
              <a:rPr lang="de-DE" err="1"/>
              <a:t>sit</a:t>
            </a:r>
            <a:r>
              <a:rPr lang="de-DE"/>
              <a:t> </a:t>
            </a:r>
            <a:r>
              <a:rPr lang="de-DE" err="1"/>
              <a:t>amet</a:t>
            </a:r>
            <a:r>
              <a:rPr lang="de-DE"/>
              <a:t>, </a:t>
            </a:r>
            <a:r>
              <a:rPr lang="de-DE" err="1"/>
              <a:t>consetetur</a:t>
            </a:r>
            <a:r>
              <a:rPr lang="de-DE"/>
              <a:t> </a:t>
            </a:r>
            <a:r>
              <a:rPr lang="de-DE" err="1"/>
              <a:t>sadipscing</a:t>
            </a:r>
            <a:r>
              <a:rPr lang="de-DE"/>
              <a:t> </a:t>
            </a:r>
            <a:r>
              <a:rPr lang="de-DE" err="1"/>
              <a:t>elitr</a:t>
            </a:r>
            <a:r>
              <a:rPr lang="de-DE"/>
              <a:t>, sed </a:t>
            </a:r>
            <a:r>
              <a:rPr lang="de-DE" err="1"/>
              <a:t>diam</a:t>
            </a:r>
            <a:r>
              <a:rPr lang="de-DE"/>
              <a:t> </a:t>
            </a:r>
            <a:r>
              <a:rPr lang="de-DE" err="1"/>
              <a:t>nonumy</a:t>
            </a:r>
            <a:r>
              <a:rPr lang="de-DE"/>
              <a:t> </a:t>
            </a:r>
            <a:r>
              <a:rPr lang="de-DE" err="1"/>
              <a:t>eirmod</a:t>
            </a:r>
            <a:r>
              <a:rPr lang="de-DE"/>
              <a:t> </a:t>
            </a:r>
            <a:r>
              <a:rPr lang="de-DE" err="1"/>
              <a:t>tempor</a:t>
            </a:r>
            <a:r>
              <a:rPr lang="de-DE"/>
              <a:t> </a:t>
            </a:r>
            <a:r>
              <a:rPr lang="de-DE" err="1"/>
              <a:t>invidunt</a:t>
            </a:r>
            <a:r>
              <a:rPr lang="de-DE"/>
              <a:t> </a:t>
            </a:r>
            <a:r>
              <a:rPr lang="de-DE" err="1"/>
              <a:t>ut</a:t>
            </a:r>
            <a:r>
              <a:rPr lang="de-DE"/>
              <a:t> </a:t>
            </a:r>
            <a:r>
              <a:rPr lang="de-DE" err="1"/>
              <a:t>labore</a:t>
            </a:r>
            <a:r>
              <a:rPr lang="de-DE"/>
              <a:t> et </a:t>
            </a:r>
            <a:r>
              <a:rPr lang="de-DE" err="1"/>
              <a:t>dolore</a:t>
            </a:r>
            <a:r>
              <a:rPr lang="de-DE"/>
              <a:t> magna </a:t>
            </a:r>
            <a:r>
              <a:rPr lang="de-DE" err="1"/>
              <a:t>aliquyam</a:t>
            </a:r>
            <a:r>
              <a:rPr lang="de-DE"/>
              <a:t> erat, sed </a:t>
            </a:r>
            <a:r>
              <a:rPr lang="de-DE" err="1"/>
              <a:t>diam</a:t>
            </a:r>
            <a:r>
              <a:rPr lang="de-DE"/>
              <a:t> </a:t>
            </a:r>
            <a:r>
              <a:rPr lang="de-DE" err="1"/>
              <a:t>voluptua</a:t>
            </a:r>
            <a:r>
              <a:rPr lang="de-DE"/>
              <a:t>.</a:t>
            </a:r>
          </a:p>
        </p:txBody>
      </p:sp>
      <p:sp>
        <p:nvSpPr>
          <p:cNvPr id="14" name="Slide Number Placeholder 1">
            <a:extLst>
              <a:ext uri="{FF2B5EF4-FFF2-40B4-BE49-F238E27FC236}">
                <a16:creationId xmlns:a16="http://schemas.microsoft.com/office/drawing/2014/main" id="{5C7C7BDF-FF3E-F58C-7A57-54F89CFEE4DC}"/>
              </a:ext>
            </a:extLst>
          </p:cNvPr>
          <p:cNvSpPr txBox="1">
            <a:spLocks/>
          </p:cNvSpPr>
          <p:nvPr userDrawn="1"/>
        </p:nvSpPr>
        <p:spPr>
          <a:xfrm>
            <a:off x="124676" y="5628999"/>
            <a:ext cx="469197" cy="473001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1pPr>
            <a:lvl2pPr marL="411137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2pPr>
            <a:lvl3pPr marL="82227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3pPr>
            <a:lvl4pPr marL="1233411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4pPr>
            <a:lvl5pPr marL="1644549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5pPr>
            <a:lvl6pPr marL="2055686" algn="l" defTabSz="822275" rtl="0" eaLnBrk="1" latinLnBrk="0" hangingPunct="1"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6pPr>
            <a:lvl7pPr marL="2466823" algn="l" defTabSz="822275" rtl="0" eaLnBrk="1" latinLnBrk="0" hangingPunct="1"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7pPr>
            <a:lvl8pPr marL="2877960" algn="l" defTabSz="822275" rtl="0" eaLnBrk="1" latinLnBrk="0" hangingPunct="1"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8pPr>
            <a:lvl9pPr marL="3289097" algn="l" defTabSz="822275" rtl="0" eaLnBrk="1" latinLnBrk="0" hangingPunct="1"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9pPr>
          </a:lstStyle>
          <a:p>
            <a:fld id="{4898AEC0-503E-4FA4-859C-D0F72D6E3F79}" type="slidenum">
              <a:rPr lang="en-US" sz="1100" noProof="1" smtClean="0">
                <a:solidFill>
                  <a:srgbClr val="002742"/>
                </a:solidFill>
              </a:rPr>
              <a:pPr/>
              <a:t>‹#›</a:t>
            </a:fld>
            <a:endParaRPr lang="en-US" sz="1100" noProof="1">
              <a:solidFill>
                <a:srgbClr val="002742"/>
              </a:solidFill>
            </a:endParaRPr>
          </a:p>
        </p:txBody>
      </p:sp>
      <p:sp>
        <p:nvSpPr>
          <p:cNvPr id="16" name="Bosch_footer_1">
            <a:extLst>
              <a:ext uri="{FF2B5EF4-FFF2-40B4-BE49-F238E27FC236}">
                <a16:creationId xmlns:a16="http://schemas.microsoft.com/office/drawing/2014/main" id="{2ADADD5F-A168-4005-7A7D-D4F3087BB4F9}"/>
              </a:ext>
            </a:extLst>
          </p:cNvPr>
          <p:cNvSpPr txBox="1"/>
          <p:nvPr userDrawn="1"/>
        </p:nvSpPr>
        <p:spPr>
          <a:xfrm>
            <a:off x="549270" y="5688000"/>
            <a:ext cx="9126000" cy="1079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R="0" defTabSz="91440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</a:pPr>
            <a:r>
              <a:rPr kumimoji="0" lang="en-US" sz="600" b="1" i="0" u="none" strike="noStrike" kern="0" cap="none" spc="0" normalizeH="0" baseline="0" noProof="1">
                <a:ln>
                  <a:noFill/>
                </a:ln>
                <a:solidFill>
                  <a:srgbClr val="D70012"/>
                </a:solidFill>
                <a:effectLst/>
                <a:uLnTx/>
                <a:uFillTx/>
                <a:latin typeface="Bosch Office Sans" pitchFamily="2" charset="0"/>
              </a:rPr>
              <a:t>Intern</a:t>
            </a:r>
            <a:r>
              <a:rPr kumimoji="0" lang="en-US" sz="600" b="0" i="0" u="none" strike="noStrike" kern="0" cap="none" spc="0" normalizeH="0" baseline="0" noProof="1">
                <a:ln>
                  <a:noFill/>
                </a:ln>
                <a:solidFill>
                  <a:srgbClr val="101112"/>
                </a:solidFill>
                <a:effectLst/>
                <a:uLnTx/>
                <a:uFillTx/>
                <a:latin typeface="Bosch Office Sans" pitchFamily="2" charset="0"/>
              </a:rPr>
              <a:t> </a:t>
            </a:r>
            <a:r>
              <a:rPr kumimoji="0" lang="en-US" sz="600" b="0" i="0" u="none" strike="noStrike" kern="0" cap="none" spc="0" normalizeH="0" baseline="0" noProof="1">
                <a:ln>
                  <a:noFill/>
                </a:ln>
                <a:solidFill>
                  <a:srgbClr val="002742"/>
                </a:solidFill>
                <a:effectLst/>
                <a:uLnTx/>
                <a:uFillTx/>
                <a:latin typeface="Bosch Office Sans" pitchFamily="2" charset="0"/>
              </a:rPr>
              <a:t>| Bosch Digital | 24.10.2023</a:t>
            </a:r>
          </a:p>
        </p:txBody>
      </p:sp>
      <p:sp>
        <p:nvSpPr>
          <p:cNvPr id="17" name="Bosch_footer_2">
            <a:extLst>
              <a:ext uri="{FF2B5EF4-FFF2-40B4-BE49-F238E27FC236}">
                <a16:creationId xmlns:a16="http://schemas.microsoft.com/office/drawing/2014/main" id="{8AA31F84-6C73-DB3A-806E-2A3B7E61D44C}"/>
              </a:ext>
            </a:extLst>
          </p:cNvPr>
          <p:cNvSpPr txBox="1"/>
          <p:nvPr userDrawn="1"/>
        </p:nvSpPr>
        <p:spPr>
          <a:xfrm>
            <a:off x="549270" y="5793901"/>
            <a:ext cx="9126000" cy="2159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20000"/>
              </a:lnSpc>
              <a:spcAft>
                <a:spcPts val="100"/>
              </a:spcAft>
            </a:pPr>
            <a:r>
              <a:rPr lang="de-DE" sz="600" b="0" i="0" u="none" kern="0" baseline="0" noProof="1">
                <a:solidFill>
                  <a:srgbClr val="002742"/>
                </a:solidFill>
                <a:latin typeface="Bosch Office Sans" pitchFamily="2" charset="0"/>
              </a:rPr>
              <a:t>© Robert Bosch GmbH 2022. Alle Rechte vorbehalten, auch bzgl. jeder Verfügung, Verwertung, Reproduktion, Bearbeitung, Weitergabe sowie für den Fall von Schutzrechtsanmeldungen.</a:t>
            </a:r>
            <a:endParaRPr lang="en-US" sz="600" b="0" i="0" u="none" kern="0" baseline="0" noProof="1">
              <a:solidFill>
                <a:srgbClr val="002742"/>
              </a:solidFill>
              <a:latin typeface="Bosch Office Sans" pitchFamily="2" charset="0"/>
            </a:endParaRPr>
          </a:p>
        </p:txBody>
      </p:sp>
      <p:sp>
        <p:nvSpPr>
          <p:cNvPr id="28" name="Rechteck 1">
            <a:extLst>
              <a:ext uri="{FF2B5EF4-FFF2-40B4-BE49-F238E27FC236}">
                <a16:creationId xmlns:a16="http://schemas.microsoft.com/office/drawing/2014/main" id="{4FEFFA9B-FF75-EB60-C0D9-48E7C509DDBE}"/>
              </a:ext>
            </a:extLst>
          </p:cNvPr>
          <p:cNvSpPr/>
          <p:nvPr userDrawn="1"/>
        </p:nvSpPr>
        <p:spPr>
          <a:xfrm>
            <a:off x="694290" y="775994"/>
            <a:ext cx="749955" cy="750315"/>
          </a:xfrm>
          <a:prstGeom prst="rect">
            <a:avLst/>
          </a:prstGeom>
          <a:solidFill>
            <a:srgbClr val="7FC3E9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CF030554-1D41-E484-36E7-D3B657641A1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71296" y="914164"/>
            <a:ext cx="8568267" cy="650176"/>
          </a:xfrm>
          <a:ln w="0">
            <a:noFill/>
          </a:ln>
          <a:effectLst/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defRPr sz="3200" b="1" kern="0" cap="none" spc="0" baseline="0">
                <a:solidFill>
                  <a:srgbClr val="002742"/>
                </a:solidFill>
              </a:defRPr>
            </a:lvl1pPr>
          </a:lstStyle>
          <a:p>
            <a:r>
              <a:rPr lang="en-US" noProof="1"/>
              <a:t>Here is a longer headline and more copy text which can also be two rows.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19648830-CA86-2869-02DD-8902F5A1D9C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r="64486"/>
          <a:stretch/>
        </p:blipFill>
        <p:spPr>
          <a:xfrm>
            <a:off x="9752275" y="266881"/>
            <a:ext cx="908154" cy="155924"/>
          </a:xfrm>
          <a:prstGeom prst="rect">
            <a:avLst/>
          </a:prstGeom>
        </p:spPr>
      </p:pic>
      <p:sp>
        <p:nvSpPr>
          <p:cNvPr id="4" name="Rechteck 1">
            <a:extLst>
              <a:ext uri="{FF2B5EF4-FFF2-40B4-BE49-F238E27FC236}">
                <a16:creationId xmlns:a16="http://schemas.microsoft.com/office/drawing/2014/main" id="{AEB1E599-A6C4-6ECD-29AF-E5136D97AA0F}"/>
              </a:ext>
            </a:extLst>
          </p:cNvPr>
          <p:cNvSpPr/>
          <p:nvPr userDrawn="1"/>
        </p:nvSpPr>
        <p:spPr>
          <a:xfrm>
            <a:off x="-15704" y="-940359"/>
            <a:ext cx="749955" cy="750315"/>
          </a:xfrm>
          <a:prstGeom prst="rect">
            <a:avLst/>
          </a:prstGeom>
          <a:solidFill>
            <a:srgbClr val="7FC3E9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</a:endParaRPr>
          </a:p>
        </p:txBody>
      </p:sp>
      <p:sp>
        <p:nvSpPr>
          <p:cNvPr id="12" name="Rechteck 1">
            <a:extLst>
              <a:ext uri="{FF2B5EF4-FFF2-40B4-BE49-F238E27FC236}">
                <a16:creationId xmlns:a16="http://schemas.microsoft.com/office/drawing/2014/main" id="{A6C806C0-1DAA-0E05-6AAA-43BE6A9BBEA7}"/>
              </a:ext>
            </a:extLst>
          </p:cNvPr>
          <p:cNvSpPr/>
          <p:nvPr userDrawn="1"/>
        </p:nvSpPr>
        <p:spPr>
          <a:xfrm>
            <a:off x="848196" y="-940359"/>
            <a:ext cx="749955" cy="750315"/>
          </a:xfrm>
          <a:prstGeom prst="rect">
            <a:avLst/>
          </a:prstGeom>
          <a:solidFill>
            <a:srgbClr val="002742"/>
          </a:solidFill>
          <a:ln w="3113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</a:endParaRPr>
          </a:p>
        </p:txBody>
      </p:sp>
      <p:sp>
        <p:nvSpPr>
          <p:cNvPr id="18" name="Rechteck 1">
            <a:extLst>
              <a:ext uri="{FF2B5EF4-FFF2-40B4-BE49-F238E27FC236}">
                <a16:creationId xmlns:a16="http://schemas.microsoft.com/office/drawing/2014/main" id="{56667E08-CCFD-D1E2-6C42-F73E68E794BD}"/>
              </a:ext>
            </a:extLst>
          </p:cNvPr>
          <p:cNvSpPr/>
          <p:nvPr userDrawn="1"/>
        </p:nvSpPr>
        <p:spPr>
          <a:xfrm>
            <a:off x="1715298" y="-940359"/>
            <a:ext cx="372512" cy="372691"/>
          </a:xfrm>
          <a:prstGeom prst="rect">
            <a:avLst/>
          </a:prstGeom>
          <a:solidFill>
            <a:srgbClr val="79C5C0"/>
          </a:solidFill>
          <a:ln w="3113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</a:endParaRPr>
          </a:p>
        </p:txBody>
      </p:sp>
      <p:sp>
        <p:nvSpPr>
          <p:cNvPr id="20" name="Rechteck 1">
            <a:extLst>
              <a:ext uri="{FF2B5EF4-FFF2-40B4-BE49-F238E27FC236}">
                <a16:creationId xmlns:a16="http://schemas.microsoft.com/office/drawing/2014/main" id="{57B6FAEF-95A7-B537-283E-3C46B6BCADF6}"/>
              </a:ext>
            </a:extLst>
          </p:cNvPr>
          <p:cNvSpPr/>
          <p:nvPr userDrawn="1"/>
        </p:nvSpPr>
        <p:spPr>
          <a:xfrm>
            <a:off x="2575997" y="-565201"/>
            <a:ext cx="374976" cy="375156"/>
          </a:xfrm>
          <a:prstGeom prst="rect">
            <a:avLst/>
          </a:prstGeom>
          <a:solidFill>
            <a:srgbClr val="671761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</a:endParaRPr>
          </a:p>
        </p:txBody>
      </p:sp>
      <p:sp>
        <p:nvSpPr>
          <p:cNvPr id="23" name="Rechteck 1">
            <a:extLst>
              <a:ext uri="{FF2B5EF4-FFF2-40B4-BE49-F238E27FC236}">
                <a16:creationId xmlns:a16="http://schemas.microsoft.com/office/drawing/2014/main" id="{A7475A83-5C05-567D-D0BD-2D3E447093FB}"/>
              </a:ext>
            </a:extLst>
          </p:cNvPr>
          <p:cNvSpPr/>
          <p:nvPr userDrawn="1"/>
        </p:nvSpPr>
        <p:spPr>
          <a:xfrm>
            <a:off x="2950973" y="-942824"/>
            <a:ext cx="374976" cy="375156"/>
          </a:xfrm>
          <a:prstGeom prst="rect">
            <a:avLst/>
          </a:prstGeom>
          <a:solidFill>
            <a:srgbClr val="C535BC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</a:endParaRPr>
          </a:p>
        </p:txBody>
      </p:sp>
      <p:sp>
        <p:nvSpPr>
          <p:cNvPr id="24" name="Rechteck 1">
            <a:extLst>
              <a:ext uri="{FF2B5EF4-FFF2-40B4-BE49-F238E27FC236}">
                <a16:creationId xmlns:a16="http://schemas.microsoft.com/office/drawing/2014/main" id="{833D0F27-3C53-E2CB-E35E-B80BF006CE30}"/>
              </a:ext>
            </a:extLst>
          </p:cNvPr>
          <p:cNvSpPr/>
          <p:nvPr userDrawn="1"/>
        </p:nvSpPr>
        <p:spPr>
          <a:xfrm>
            <a:off x="2088802" y="-565202"/>
            <a:ext cx="372512" cy="372691"/>
          </a:xfrm>
          <a:prstGeom prst="rect">
            <a:avLst/>
          </a:prstGeom>
          <a:solidFill>
            <a:srgbClr val="0A4F4B"/>
          </a:solidFill>
          <a:ln w="3113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</a:endParaRPr>
          </a:p>
        </p:txBody>
      </p:sp>
    </p:spTree>
    <p:extLst>
      <p:ext uri="{BB962C8B-B14F-4D97-AF65-F5344CB8AC3E}">
        <p14:creationId xmlns:p14="http://schemas.microsoft.com/office/powerpoint/2010/main" val="947206702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pos="342">
          <p15:clr>
            <a:srgbClr val="FBAE40"/>
          </p15:clr>
        </p15:guide>
        <p15:guide id="2" pos="6165">
          <p15:clr>
            <a:srgbClr val="FBAE40"/>
          </p15:clr>
        </p15:guide>
        <p15:guide id="3" orient="horz" pos="1557">
          <p15:clr>
            <a:srgbClr val="FBAE40"/>
          </p15:clr>
        </p15:guide>
        <p15:guide id="4" orient="horz" pos="281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 Content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DE43D273-A15E-4B64-AFD2-1388D749B6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5200" y="648000"/>
            <a:ext cx="10558800" cy="388800"/>
          </a:xfrm>
        </p:spPr>
        <p:txBody>
          <a:bodyPr/>
          <a:lstStyle>
            <a:lvl1pPr>
              <a:defRPr kern="1200" baseline="0"/>
            </a:lvl1pPr>
          </a:lstStyle>
          <a:p>
            <a:r>
              <a:rPr lang="en-US" noProof="1"/>
              <a:t>Folienüberschrift hinzufügen</a:t>
            </a:r>
          </a:p>
        </p:txBody>
      </p:sp>
      <p:sp>
        <p:nvSpPr>
          <p:cNvPr id="15" name="Chapter_titleonly">
            <a:extLst>
              <a:ext uri="{FF2B5EF4-FFF2-40B4-BE49-F238E27FC236}">
                <a16:creationId xmlns:a16="http://schemas.microsoft.com/office/drawing/2014/main" id="{5B281E01-A653-4813-BC65-8900B31D115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5200" y="259200"/>
            <a:ext cx="10558800" cy="388800"/>
          </a:xfrm>
        </p:spPr>
        <p:txBody>
          <a:bodyPr/>
          <a:lstStyle>
            <a:lvl1pPr marL="0" indent="0">
              <a:lnSpc>
                <a:spcPct val="89000"/>
              </a:lnSpc>
              <a:spcBef>
                <a:spcPts val="0"/>
              </a:spcBef>
              <a:buNone/>
              <a:defRPr sz="2800" kern="0" baseline="0">
                <a:solidFill>
                  <a:schemeClr val="tx1"/>
                </a:solidFill>
              </a:defRPr>
            </a:lvl1pPr>
            <a:lvl2pPr marL="233983" indent="0">
              <a:buNone/>
              <a:defRPr sz="2800"/>
            </a:lvl2pPr>
            <a:lvl3pPr marL="525562" indent="0">
              <a:buNone/>
              <a:defRPr sz="2800"/>
            </a:lvl3pPr>
            <a:lvl4pPr marL="748745" indent="0">
              <a:buNone/>
              <a:defRPr sz="2800"/>
            </a:lvl4pPr>
            <a:lvl5pPr marL="748745" indent="0">
              <a:buNone/>
              <a:defRPr sz="2800"/>
            </a:lvl5pPr>
          </a:lstStyle>
          <a:p>
            <a:pPr lvl="0"/>
            <a:r>
              <a:rPr lang="en-US" noProof="1"/>
              <a:t>Kapitel­überschrift hinzufügen</a:t>
            </a:r>
          </a:p>
        </p:txBody>
      </p:sp>
      <p:sp>
        <p:nvSpPr>
          <p:cNvPr id="10" name="AttachmentRemark">
            <a:extLst>
              <a:ext uri="{FF2B5EF4-FFF2-40B4-BE49-F238E27FC236}">
                <a16:creationId xmlns:a16="http://schemas.microsoft.com/office/drawing/2014/main" id="{8883D326-CEAD-4903-8269-B2D194C3C224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Bosch Office Sans" pitchFamily="2" charset="0"/>
              </a:rPr>
              <a:t> 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4D46C5CB-CB38-4AD2-99D2-34C738DF30C0}"/>
              </a:ext>
            </a:extLst>
          </p:cNvPr>
          <p:cNvSpPr>
            <a:spLocks noGrp="1"/>
          </p:cNvSpPr>
          <p:nvPr>
            <p:ph sz="quarter" idx="1" hasCustomPrompt="1"/>
          </p:nvPr>
        </p:nvSpPr>
        <p:spPr>
          <a:xfrm>
            <a:off x="205200" y="1296000"/>
            <a:ext cx="10558800" cy="42408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83261F3-E57F-4170-BD7E-F44931BED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‹#›</a:t>
            </a:fld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27725328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28">
          <p15:clr>
            <a:srgbClr val="FBAE40"/>
          </p15:clr>
        </p15:guide>
        <p15:guide id="2" pos="6784">
          <p15:clr>
            <a:srgbClr val="FBAE40"/>
          </p15:clr>
        </p15:guide>
        <p15:guide id="3" orient="horz" pos="162">
          <p15:clr>
            <a:srgbClr val="FBAE40"/>
          </p15:clr>
        </p15:guide>
        <p15:guide id="4" orient="horz" pos="408">
          <p15:clr>
            <a:srgbClr val="FBAE40"/>
          </p15:clr>
        </p15:guide>
        <p15:guide id="5" orient="horz" pos="654">
          <p15:clr>
            <a:srgbClr val="FBAE40"/>
          </p15:clr>
        </p15:guide>
        <p15:guide id="6" orient="horz" pos="816">
          <p15:clr>
            <a:srgbClr val="FBAE40"/>
          </p15:clr>
        </p15:guide>
        <p15:guide id="7" orient="horz" pos="3489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Full picture without text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Logo">
            <a:extLst>
              <a:ext uri="{FF2B5EF4-FFF2-40B4-BE49-F238E27FC236}">
                <a16:creationId xmlns:a16="http://schemas.microsoft.com/office/drawing/2014/main" id="{926F8EF2-FFD9-4D48-A076-77C0B811BAB0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054" y="5676108"/>
            <a:ext cx="1015200" cy="276683"/>
          </a:xfrm>
          <a:prstGeom prst="rect">
            <a:avLst/>
          </a:prstGeom>
        </p:spPr>
      </p:pic>
      <p:pic>
        <p:nvPicPr>
          <p:cNvPr id="7" name="SuperGraphic">
            <a:extLst>
              <a:ext uri="{FF2B5EF4-FFF2-40B4-BE49-F238E27FC236}">
                <a16:creationId xmlns:a16="http://schemas.microsoft.com/office/drawing/2014/main" id="{B94F8A84-08DD-4D80-9910-12CC38592318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02000"/>
            <a:ext cx="10969200" cy="68556"/>
          </a:xfrm>
          <a:prstGeom prst="rect">
            <a:avLst/>
          </a:prstGeom>
        </p:spPr>
      </p:pic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4BBAF9A-7C35-481A-A051-34156DE6B27D}"/>
              </a:ext>
            </a:extLst>
          </p:cNvPr>
          <p:cNvSpPr>
            <a:spLocks noGrp="1"/>
          </p:cNvSpPr>
          <p:nvPr>
            <p:ph type="pic" sz="quarter" idx="1" hasCustomPrompt="1"/>
          </p:nvPr>
        </p:nvSpPr>
        <p:spPr>
          <a:xfrm>
            <a:off x="0" y="0"/>
            <a:ext cx="10969625" cy="5536800"/>
          </a:xfrm>
          <a:blipFill dpi="0" rotWithShape="1">
            <a:blip r:embed="rId4">
              <a:alphaModFix amt="70000"/>
            </a:blip>
            <a:srcRect/>
            <a:stretch>
              <a:fillRect/>
            </a:stretch>
          </a:blipFill>
        </p:spPr>
        <p:txBody>
          <a:bodyPr anchor="ctr"/>
          <a:lstStyle>
            <a:lvl1pPr marL="0" indent="0" algn="ctr">
              <a:lnSpc>
                <a:spcPct val="600000"/>
              </a:lnSpc>
              <a:buFontTx/>
              <a:buNone/>
              <a:defRPr sz="900"/>
            </a:lvl1pPr>
          </a:lstStyle>
          <a:p>
            <a:r>
              <a:rPr lang="en-US" noProof="1"/>
              <a:t>Insert photo</a:t>
            </a:r>
          </a:p>
        </p:txBody>
      </p:sp>
    </p:spTree>
    <p:extLst>
      <p:ext uri="{BB962C8B-B14F-4D97-AF65-F5344CB8AC3E}">
        <p14:creationId xmlns:p14="http://schemas.microsoft.com/office/powerpoint/2010/main" val="1191064047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4" orient="horz" pos="3489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ackground 1" descr="bg1_d2_169.png">
            <a:extLst>
              <a:ext uri="{FF2B5EF4-FFF2-40B4-BE49-F238E27FC236}">
                <a16:creationId xmlns:a16="http://schemas.microsoft.com/office/drawing/2014/main" id="{896CC0FD-4256-4167-AE25-A738EE088951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" y="2"/>
            <a:ext cx="10969509" cy="6170929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6" name="Grafik 4" descr="logo1_d2.png">
            <a:extLst>
              <a:ext uri="{FF2B5EF4-FFF2-40B4-BE49-F238E27FC236}">
                <a16:creationId xmlns:a16="http://schemas.microsoft.com/office/drawing/2014/main" id="{173BBCFB-9404-4FBA-9EEC-E8008B6044A2}"/>
              </a:ext>
            </a:extLst>
          </p:cNvPr>
          <p:cNvPicPr>
            <a:picLocks noSel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9600" y="5464811"/>
            <a:ext cx="1094400" cy="575309"/>
          </a:xfrm>
          <a:prstGeom prst="rect">
            <a:avLst/>
          </a:prstGeom>
          <a:ln w="0">
            <a:noFill/>
          </a:ln>
          <a:effectLst/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7FD8C3B7-D4C2-49FB-A234-B9EF65EF0E2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59200" y="259200"/>
            <a:ext cx="9874800" cy="5205600"/>
          </a:xfrm>
          <a:ln w="0">
            <a:noFill/>
          </a:ln>
          <a:effectLst/>
        </p:spPr>
        <p:txBody>
          <a:bodyPr anchor="t" anchorCtr="0">
            <a:normAutofit/>
          </a:bodyPr>
          <a:lstStyle>
            <a:lvl1pPr algn="l">
              <a:lnSpc>
                <a:spcPct val="90000"/>
              </a:lnSpc>
              <a:defRPr sz="7999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1"/>
              <a:t>Add Pres. Title</a:t>
            </a:r>
          </a:p>
        </p:txBody>
      </p:sp>
      <p:pic>
        <p:nvPicPr>
          <p:cNvPr id="10" name="Grafik 3" descr="right_d2.png">
            <a:extLst>
              <a:ext uri="{FF2B5EF4-FFF2-40B4-BE49-F238E27FC236}">
                <a16:creationId xmlns:a16="http://schemas.microsoft.com/office/drawing/2014/main" id="{649683E7-5D3C-46E0-92A4-661F3C29C858}"/>
              </a:ext>
            </a:extLst>
          </p:cNvPr>
          <p:cNvPicPr>
            <a:picLocks noSel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0940" y="2"/>
            <a:ext cx="129600" cy="6170929"/>
          </a:xfrm>
          <a:prstGeom prst="rect">
            <a:avLst/>
          </a:prstGeom>
          <a:ln w="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621930316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pos="162" userDrawn="1">
          <p15:clr>
            <a:srgbClr val="FBAE40"/>
          </p15:clr>
        </p15:guide>
        <p15:guide id="2" pos="6384" userDrawn="1">
          <p15:clr>
            <a:srgbClr val="FBAE40"/>
          </p15:clr>
        </p15:guide>
        <p15:guide id="3" orient="horz" pos="162" userDrawn="1">
          <p15:clr>
            <a:srgbClr val="FBAE40"/>
          </p15:clr>
        </p15:guide>
        <p15:guide id="4" orient="horz" pos="3443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wmf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Logo">
            <a:extLst>
              <a:ext uri="{FF2B5EF4-FFF2-40B4-BE49-F238E27FC236}">
                <a16:creationId xmlns:a16="http://schemas.microsoft.com/office/drawing/2014/main" id="{F38A617B-35DF-43CE-B5F7-67FA9A7F2474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054" y="5676108"/>
            <a:ext cx="1015200" cy="276683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5200" y="648000"/>
            <a:ext cx="10558800" cy="3888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1"/>
              <a:t>Slides Master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5200" y="1296000"/>
            <a:ext cx="10558800" cy="42408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1"/>
              <a:t>Click to edit Master text styles</a:t>
            </a:r>
          </a:p>
          <a:p>
            <a:pPr lvl="1"/>
            <a:r>
              <a:rPr lang="en-US" noProof="1"/>
              <a:t>Second level</a:t>
            </a:r>
          </a:p>
          <a:p>
            <a:pPr lvl="2"/>
            <a:r>
              <a:rPr lang="en-US" noProof="1"/>
              <a:t>Third level</a:t>
            </a:r>
          </a:p>
          <a:p>
            <a:pPr lvl="3"/>
            <a:r>
              <a:rPr lang="en-US" noProof="1"/>
              <a:t>Fourth level</a:t>
            </a:r>
          </a:p>
          <a:p>
            <a:pPr lvl="4"/>
            <a:r>
              <a:rPr lang="en-US" noProof="1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205200" y="5666400"/>
            <a:ext cx="288290" cy="41021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1200">
                <a:solidFill>
                  <a:srgbClr val="999FA6"/>
                </a:solidFill>
                <a:latin typeface="+mn-lt"/>
              </a:defRPr>
            </a:lvl1pPr>
          </a:lstStyle>
          <a:p>
            <a:fld id="{4898AEC0-503E-4FA4-859C-D0F72D6E3F79}" type="slidenum">
              <a:rPr lang="en-US" noProof="1" dirty="0" smtClean="0"/>
              <a:pPr/>
              <a:t>‹#›</a:t>
            </a:fld>
            <a:endParaRPr lang="en-US" noProof="1"/>
          </a:p>
        </p:txBody>
      </p:sp>
      <p:sp>
        <p:nvSpPr>
          <p:cNvPr id="15" name="Bosch_footer_1" hidden="1">
            <a:extLst>
              <a:ext uri="{FF2B5EF4-FFF2-40B4-BE49-F238E27FC236}">
                <a16:creationId xmlns:a16="http://schemas.microsoft.com/office/drawing/2014/main" id="{DB0BF576-A4BE-4521-98AB-F28795DF7BD0}"/>
              </a:ext>
            </a:extLst>
          </p:cNvPr>
          <p:cNvSpPr txBox="1"/>
          <p:nvPr userDrawn="1"/>
        </p:nvSpPr>
        <p:spPr>
          <a:xfrm>
            <a:off x="816069" y="5383543"/>
            <a:ext cx="9154800" cy="1080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r>
              <a:rPr lang="en-US" sz="600" b="1" kern="0" baseline="0" noProof="1">
                <a:solidFill>
                  <a:srgbClr val="D70012"/>
                </a:solidFill>
              </a:rPr>
              <a:t>%confidentiality%</a:t>
            </a:r>
            <a:r>
              <a:rPr lang="en-US" sz="600" kern="0" baseline="0" noProof="1">
                <a:solidFill>
                  <a:schemeClr val="tx1"/>
                </a:solidFill>
              </a:rPr>
              <a:t>%businessunit%%departmentshort%%dateformat%</a:t>
            </a:r>
          </a:p>
        </p:txBody>
      </p:sp>
      <p:sp>
        <p:nvSpPr>
          <p:cNvPr id="9" name="Bosch_footer_2" hidden="1">
            <a:extLst>
              <a:ext uri="{FF2B5EF4-FFF2-40B4-BE49-F238E27FC236}">
                <a16:creationId xmlns:a16="http://schemas.microsoft.com/office/drawing/2014/main" id="{E897C98A-4665-443F-B1CF-E9B71E9916EC}"/>
              </a:ext>
            </a:extLst>
          </p:cNvPr>
          <p:cNvSpPr txBox="1"/>
          <p:nvPr userDrawn="1"/>
        </p:nvSpPr>
        <p:spPr>
          <a:xfrm>
            <a:off x="593090" y="5748656"/>
            <a:ext cx="9152890" cy="2159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20000"/>
              </a:lnSpc>
              <a:spcAft>
                <a:spcPts val="100"/>
              </a:spcAft>
            </a:pPr>
            <a:r>
              <a:rPr lang="en-US" sz="600" kern="0" baseline="0" noProof="1">
                <a:solidFill>
                  <a:schemeClr val="tx1"/>
                </a:solidFill>
              </a:rPr>
              <a:t>%repositoryremark%</a:t>
            </a:r>
            <a:r>
              <a:rPr lang="en-US" sz="600" kern="0" baseline="0" noProof="1">
                <a:solidFill>
                  <a:srgbClr val="B2B3B5"/>
                </a:solidFill>
              </a:rPr>
              <a:t>%copyright%</a:t>
            </a:r>
          </a:p>
        </p:txBody>
      </p:sp>
      <p:sp>
        <p:nvSpPr>
          <p:cNvPr id="13" name="AttachmentRemark" hidden="1">
            <a:extLst>
              <a:ext uri="{FF2B5EF4-FFF2-40B4-BE49-F238E27FC236}">
                <a16:creationId xmlns:a16="http://schemas.microsoft.com/office/drawing/2014/main" id="{F41551A9-D6BA-431A-8DBF-55BA472D9657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+mn-lt"/>
              </a:rPr>
              <a:t>%attachmentremark% </a:t>
            </a:r>
          </a:p>
        </p:txBody>
      </p:sp>
      <p:pic>
        <p:nvPicPr>
          <p:cNvPr id="12" name="SuperGraphic">
            <a:extLst>
              <a:ext uri="{FF2B5EF4-FFF2-40B4-BE49-F238E27FC236}">
                <a16:creationId xmlns:a16="http://schemas.microsoft.com/office/drawing/2014/main" id="{1E0562BC-DD12-4C96-A115-D2D70EC1366D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02000"/>
            <a:ext cx="10969200" cy="68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0193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69" r:id="rId1"/>
    <p:sldLayoutId id="2147484030" r:id="rId2"/>
    <p:sldLayoutId id="2147484172" r:id="rId3"/>
    <p:sldLayoutId id="2147484174" r:id="rId4"/>
  </p:sldLayoutIdLst>
  <p:hf hdr="0" ftr="0" dt="0"/>
  <p:txStyles>
    <p:titleStyle>
      <a:lvl1pPr algn="l" defTabSz="914333" rtl="0" eaLnBrk="1" latinLnBrk="0" hangingPunct="1">
        <a:lnSpc>
          <a:spcPct val="89000"/>
        </a:lnSpc>
        <a:spcBef>
          <a:spcPct val="0"/>
        </a:spcBef>
        <a:buNone/>
        <a:defRPr sz="28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30400" indent="-230400" algn="l" defTabSz="914333" rtl="0" eaLnBrk="1" latinLnBrk="0" hangingPunct="1">
        <a:lnSpc>
          <a:spcPct val="107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7600" indent="-230400" algn="l" defTabSz="914333" rtl="0" eaLnBrk="1" latinLnBrk="0" hangingPunct="1">
        <a:lnSpc>
          <a:spcPct val="103000"/>
        </a:lnSpc>
        <a:spcBef>
          <a:spcPts val="500"/>
        </a:spcBef>
        <a:buFont typeface="Symbol" panose="05050102010706020507" pitchFamily="18" charset="2"/>
        <a:buChar char="-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4800" indent="-230400" algn="l" defTabSz="914333" rtl="0" eaLnBrk="1" latinLnBrk="0" hangingPunct="1">
        <a:lnSpc>
          <a:spcPct val="102000"/>
        </a:lnSpc>
        <a:spcBef>
          <a:spcPts val="500"/>
        </a:spcBef>
        <a:buFont typeface="Symbol" panose="05050102010706020507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2000" indent="-230400" algn="l" defTabSz="914333" rtl="0" eaLnBrk="1" latinLnBrk="0" hangingPunct="1">
        <a:lnSpc>
          <a:spcPct val="103000"/>
        </a:lnSpc>
        <a:spcBef>
          <a:spcPts val="500"/>
        </a:spcBef>
        <a:buFont typeface="Bosch Office Sans" pitchFamily="2" charset="0"/>
        <a:buChar char="‒"/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602000" indent="-230400" algn="l" defTabSz="914333" rtl="0" eaLnBrk="1" latinLnBrk="0" hangingPunct="1">
        <a:lnSpc>
          <a:spcPct val="103000"/>
        </a:lnSpc>
        <a:spcBef>
          <a:spcPts val="500"/>
        </a:spcBef>
        <a:buFont typeface="Bosch Office Sans" pitchFamily="2" charset="0"/>
        <a:buChar char="‒"/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02000" indent="-230400" algn="l" defTabSz="914333" rtl="0" eaLnBrk="1" latinLnBrk="0" hangingPunct="1">
        <a:lnSpc>
          <a:spcPct val="103000"/>
        </a:lnSpc>
        <a:spcBef>
          <a:spcPts val="500"/>
        </a:spcBef>
        <a:buFont typeface="Bosch Office Sans" pitchFamily="2" charset="0"/>
        <a:buChar char="‒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602000" indent="-230400" algn="l" defTabSz="914333" rtl="0" eaLnBrk="1" latinLnBrk="0" hangingPunct="1">
        <a:lnSpc>
          <a:spcPct val="103000"/>
        </a:lnSpc>
        <a:spcBef>
          <a:spcPts val="500"/>
        </a:spcBef>
        <a:buFont typeface="Bosch Office Sans" pitchFamily="2" charset="0"/>
        <a:buChar char="‒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602000" indent="-230400" algn="l" defTabSz="914333" rtl="0" eaLnBrk="1" latinLnBrk="0" hangingPunct="1">
        <a:lnSpc>
          <a:spcPct val="103000"/>
        </a:lnSpc>
        <a:spcBef>
          <a:spcPts val="500"/>
        </a:spcBef>
        <a:buFont typeface="Bosch Office Sans" pitchFamily="2" charset="0"/>
        <a:buChar char="‒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602000" indent="-230400" algn="l" defTabSz="914333" rtl="0" eaLnBrk="1" latinLnBrk="0" hangingPunct="1">
        <a:lnSpc>
          <a:spcPct val="103000"/>
        </a:lnSpc>
        <a:spcBef>
          <a:spcPts val="500"/>
        </a:spcBef>
        <a:buFont typeface="Bosch Office Sans" pitchFamily="2" charset="0"/>
        <a:buChar char="‒"/>
        <a:defRPr sz="13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6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33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99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65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32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98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65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32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00" y="648000"/>
            <a:ext cx="10450800" cy="3888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1"/>
              <a:t>Mastertitelformat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9200" y="1296000"/>
            <a:ext cx="10450800" cy="41688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1"/>
              <a:t>Click to edit Master text styles</a:t>
            </a:r>
          </a:p>
          <a:p>
            <a:pPr lvl="1"/>
            <a:r>
              <a:rPr lang="en-US" noProof="1"/>
              <a:t>Second level</a:t>
            </a:r>
          </a:p>
          <a:p>
            <a:pPr lvl="2"/>
            <a:r>
              <a:rPr lang="en-US" noProof="1"/>
              <a:t>Third level</a:t>
            </a:r>
          </a:p>
          <a:p>
            <a:pPr lvl="3"/>
            <a:r>
              <a:rPr lang="en-US" noProof="1"/>
              <a:t>Fourth level</a:t>
            </a:r>
          </a:p>
          <a:p>
            <a:pPr lvl="4"/>
            <a:r>
              <a:rPr lang="en-US" noProof="1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266700" y="5628640"/>
            <a:ext cx="288290" cy="41021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1200">
                <a:solidFill>
                  <a:srgbClr val="999FA6"/>
                </a:solidFill>
                <a:latin typeface="+mn-lt"/>
              </a:defRPr>
            </a:lvl1pPr>
          </a:lstStyle>
          <a:p>
            <a:fld id="{4898AEC0-503E-4FA4-859C-D0F72D6E3F79}" type="slidenum">
              <a:rPr lang="en-US" noProof="1" dirty="0" smtClean="0"/>
              <a:pPr/>
              <a:t>‹#›</a:t>
            </a:fld>
            <a:endParaRPr lang="en-US" noProof="1"/>
          </a:p>
        </p:txBody>
      </p:sp>
      <p:sp>
        <p:nvSpPr>
          <p:cNvPr id="5" name="Bosch_footer_1">
            <a:extLst>
              <a:ext uri="{FF2B5EF4-FFF2-40B4-BE49-F238E27FC236}">
                <a16:creationId xmlns:a16="http://schemas.microsoft.com/office/drawing/2014/main" id="{C4A0DCBC-1EFB-43C4-AF00-AB85781F48E7}"/>
              </a:ext>
            </a:extLst>
          </p:cNvPr>
          <p:cNvSpPr txBox="1"/>
          <p:nvPr userDrawn="1"/>
        </p:nvSpPr>
        <p:spPr>
          <a:xfrm>
            <a:off x="593090" y="5643880"/>
            <a:ext cx="9152890" cy="1079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r>
              <a:rPr lang="en-US" sz="600" b="1" kern="0" baseline="0" noProof="1">
                <a:solidFill>
                  <a:srgbClr val="D70012"/>
                </a:solidFill>
                <a:latin typeface="+mn-lt"/>
              </a:rPr>
              <a:t>Internal</a:t>
            </a:r>
            <a:r>
              <a:rPr lang="en-US" sz="600" kern="0" baseline="0" noProof="1">
                <a:solidFill>
                  <a:schemeClr val="tx1"/>
                </a:solidFill>
                <a:latin typeface="+mn-lt"/>
              </a:rPr>
              <a:t> | PT/BDO-RS3 | 2022-02-01</a:t>
            </a:r>
          </a:p>
          <a:p>
            <a:pPr marR="0" defTabSz="91440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</a:pPr>
            <a:endParaRPr kumimoji="0" lang="en-US" sz="600" b="0" i="0" u="none" strike="noStrike" kern="0" cap="none" spc="0" normalizeH="0" baseline="0" noProof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8" name="Bosch_footer_2">
            <a:extLst>
              <a:ext uri="{FF2B5EF4-FFF2-40B4-BE49-F238E27FC236}">
                <a16:creationId xmlns:a16="http://schemas.microsoft.com/office/drawing/2014/main" id="{C3D77AD5-379C-4A86-AFCF-32945A0FEE26}"/>
              </a:ext>
            </a:extLst>
          </p:cNvPr>
          <p:cNvSpPr txBox="1"/>
          <p:nvPr userDrawn="1"/>
        </p:nvSpPr>
        <p:spPr>
          <a:xfrm>
            <a:off x="593090" y="5748656"/>
            <a:ext cx="9152890" cy="2159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20000"/>
              </a:lnSpc>
              <a:spcAft>
                <a:spcPts val="100"/>
              </a:spcAft>
            </a:pPr>
            <a:r>
              <a:rPr lang="en-US" sz="600" kern="0" baseline="0" noProof="1">
                <a:solidFill>
                  <a:srgbClr val="B2B3B5"/>
                </a:solidFill>
                <a:latin typeface="+mn-lt"/>
              </a:rPr>
              <a:t>© Robert Bosch d.o.o. 2022. All rights reserved, also regarding any disposal, exploitation, reproduction, editing, distribution, as well as in the event of applications for industrial property rights.</a:t>
            </a:r>
          </a:p>
        </p:txBody>
      </p:sp>
      <p:sp>
        <p:nvSpPr>
          <p:cNvPr id="9" name="Bosch_footer_2" hidden="1">
            <a:extLst>
              <a:ext uri="{FF2B5EF4-FFF2-40B4-BE49-F238E27FC236}">
                <a16:creationId xmlns:a16="http://schemas.microsoft.com/office/drawing/2014/main" id="{E897C98A-4665-443F-B1CF-E9B71E9916EC}"/>
              </a:ext>
            </a:extLst>
          </p:cNvPr>
          <p:cNvSpPr txBox="1"/>
          <p:nvPr userDrawn="1"/>
        </p:nvSpPr>
        <p:spPr>
          <a:xfrm>
            <a:off x="593090" y="5748656"/>
            <a:ext cx="9152890" cy="2159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20000"/>
              </a:lnSpc>
              <a:spcAft>
                <a:spcPts val="100"/>
              </a:spcAft>
            </a:pPr>
            <a:r>
              <a:rPr lang="en-US" sz="600" kern="0" baseline="0" noProof="1">
                <a:solidFill>
                  <a:schemeClr val="tx1"/>
                </a:solidFill>
              </a:rPr>
              <a:t>%repositoryremark%</a:t>
            </a:r>
            <a:r>
              <a:rPr lang="en-US" sz="600" kern="0" baseline="0" noProof="1">
                <a:solidFill>
                  <a:srgbClr val="B2B3B5"/>
                </a:solidFill>
              </a:rPr>
              <a:t>%copyright%</a:t>
            </a:r>
          </a:p>
        </p:txBody>
      </p:sp>
      <p:sp>
        <p:nvSpPr>
          <p:cNvPr id="10" name="Bosch_footer_1" hidden="1">
            <a:extLst>
              <a:ext uri="{FF2B5EF4-FFF2-40B4-BE49-F238E27FC236}">
                <a16:creationId xmlns:a16="http://schemas.microsoft.com/office/drawing/2014/main" id="{BB7EB8EC-2C22-471E-A5D4-B578263D307B}"/>
              </a:ext>
            </a:extLst>
          </p:cNvPr>
          <p:cNvSpPr txBox="1"/>
          <p:nvPr userDrawn="1"/>
        </p:nvSpPr>
        <p:spPr>
          <a:xfrm>
            <a:off x="594000" y="5644800"/>
            <a:ext cx="9154800" cy="1080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r>
              <a:rPr lang="en-US" sz="600" b="1" kern="0" baseline="0" noProof="1">
                <a:solidFill>
                  <a:srgbClr val="D70012"/>
                </a:solidFill>
              </a:rPr>
              <a:t>%confidentiality%</a:t>
            </a:r>
            <a:r>
              <a:rPr lang="en-US" sz="600" kern="0" baseline="0" noProof="1">
                <a:solidFill>
                  <a:schemeClr val="tx1"/>
                </a:solidFill>
              </a:rPr>
              <a:t>%businessunit%%departmentshort%%dateformat%</a:t>
            </a:r>
          </a:p>
        </p:txBody>
      </p:sp>
    </p:spTree>
    <p:extLst>
      <p:ext uri="{BB962C8B-B14F-4D97-AF65-F5344CB8AC3E}">
        <p14:creationId xmlns:p14="http://schemas.microsoft.com/office/powerpoint/2010/main" val="8515531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</p:sldLayoutIdLst>
  <p:hf hdr="0" ftr="0" dt="0"/>
  <p:txStyles>
    <p:titleStyle>
      <a:lvl1pPr algn="l" defTabSz="914333" rtl="0" eaLnBrk="1" latinLnBrk="0" hangingPunct="1">
        <a:lnSpc>
          <a:spcPct val="89000"/>
        </a:lnSpc>
        <a:spcBef>
          <a:spcPct val="0"/>
        </a:spcBef>
        <a:buNone/>
        <a:defRPr sz="28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51982" indent="-251982" algn="l" defTabSz="914333" rtl="0" eaLnBrk="1" latinLnBrk="0" hangingPunct="1">
        <a:lnSpc>
          <a:spcPct val="107000"/>
        </a:lnSpc>
        <a:spcBef>
          <a:spcPts val="500"/>
        </a:spcBef>
        <a:buFont typeface="Wingdings 3" panose="05040102010807070707" pitchFamily="18" charset="2"/>
        <a:buChar char="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07563" indent="-273580" algn="l" defTabSz="914333" rtl="0" eaLnBrk="1" latinLnBrk="0" hangingPunct="1">
        <a:lnSpc>
          <a:spcPct val="103000"/>
        </a:lnSpc>
        <a:spcBef>
          <a:spcPts val="500"/>
        </a:spcBef>
        <a:buFont typeface="Wingdings 3" panose="05040102010807070707" pitchFamily="18" charset="2"/>
        <a:buChar char="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30746" indent="-205185" algn="l" defTabSz="914333" rtl="0" eaLnBrk="1" latinLnBrk="0" hangingPunct="1">
        <a:lnSpc>
          <a:spcPct val="102000"/>
        </a:lnSpc>
        <a:spcBef>
          <a:spcPts val="500"/>
        </a:spcBef>
        <a:buFont typeface="Bosch Office Sans" pitchFamily="2" charset="0"/>
        <a:buChar char="‒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932331" indent="-183586" algn="l" defTabSz="914333" rtl="0" eaLnBrk="1" latinLnBrk="0" hangingPunct="1">
        <a:lnSpc>
          <a:spcPct val="103000"/>
        </a:lnSpc>
        <a:spcBef>
          <a:spcPts val="500"/>
        </a:spcBef>
        <a:buFont typeface="Bosch Office Sans" pitchFamily="2" charset="0"/>
        <a:buChar char="‒"/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932331" indent="-183586" algn="l" defTabSz="914333" rtl="0" eaLnBrk="1" latinLnBrk="0" hangingPunct="1">
        <a:lnSpc>
          <a:spcPct val="103000"/>
        </a:lnSpc>
        <a:spcBef>
          <a:spcPts val="500"/>
        </a:spcBef>
        <a:buFont typeface="Bosch Office Sans" pitchFamily="2" charset="0"/>
        <a:buChar char="‒"/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932331" indent="-183586" algn="l" defTabSz="914333" rtl="0" eaLnBrk="1" latinLnBrk="0" hangingPunct="1">
        <a:lnSpc>
          <a:spcPct val="103000"/>
        </a:lnSpc>
        <a:spcBef>
          <a:spcPts val="500"/>
        </a:spcBef>
        <a:buFont typeface="Bosch Office Sans" pitchFamily="2" charset="0"/>
        <a:buChar char="‒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932331" indent="-183586" algn="l" defTabSz="914333" rtl="0" eaLnBrk="1" latinLnBrk="0" hangingPunct="1">
        <a:lnSpc>
          <a:spcPct val="103000"/>
        </a:lnSpc>
        <a:spcBef>
          <a:spcPts val="500"/>
        </a:spcBef>
        <a:buFont typeface="Bosch Office Sans" pitchFamily="2" charset="0"/>
        <a:buChar char="‒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932331" indent="-183586" algn="l" defTabSz="914333" rtl="0" eaLnBrk="1" latinLnBrk="0" hangingPunct="1">
        <a:lnSpc>
          <a:spcPct val="103000"/>
        </a:lnSpc>
        <a:spcBef>
          <a:spcPts val="500"/>
        </a:spcBef>
        <a:buFont typeface="Bosch Office Sans" pitchFamily="2" charset="0"/>
        <a:buChar char="‒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932331" indent="-183586" algn="l" defTabSz="914333" rtl="0" eaLnBrk="1" latinLnBrk="0" hangingPunct="1">
        <a:lnSpc>
          <a:spcPct val="103000"/>
        </a:lnSpc>
        <a:spcBef>
          <a:spcPts val="500"/>
        </a:spcBef>
        <a:buFont typeface="Bosch Office Sans" pitchFamily="2" charset="0"/>
        <a:buChar char="‒"/>
        <a:defRPr sz="13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6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33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99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65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32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98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65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32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9.xml"/><Relationship Id="rId1" Type="http://schemas.openxmlformats.org/officeDocument/2006/relationships/themeOverride" Target="../theme/themeOverride9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10.xml"/><Relationship Id="rId1" Type="http://schemas.openxmlformats.org/officeDocument/2006/relationships/themeOverride" Target="../theme/themeOverride10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11.xml"/><Relationship Id="rId1" Type="http://schemas.openxmlformats.org/officeDocument/2006/relationships/themeOverride" Target="../theme/themeOverride11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12.xml"/><Relationship Id="rId1" Type="http://schemas.openxmlformats.org/officeDocument/2006/relationships/themeOverride" Target="../theme/themeOverride12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2.xml"/><Relationship Id="rId1" Type="http://schemas.openxmlformats.org/officeDocument/2006/relationships/themeOverride" Target="../theme/themeOverride2.xml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3.xml"/><Relationship Id="rId1" Type="http://schemas.openxmlformats.org/officeDocument/2006/relationships/themeOverride" Target="../theme/themeOverride3.xml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4.xml"/><Relationship Id="rId1" Type="http://schemas.openxmlformats.org/officeDocument/2006/relationships/themeOverride" Target="../theme/themeOverride4.xml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5.xml"/><Relationship Id="rId1" Type="http://schemas.openxmlformats.org/officeDocument/2006/relationships/themeOverride" Target="../theme/themeOverride5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6.xml"/><Relationship Id="rId1" Type="http://schemas.openxmlformats.org/officeDocument/2006/relationships/themeOverride" Target="../theme/themeOverride6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7.xml"/><Relationship Id="rId1" Type="http://schemas.openxmlformats.org/officeDocument/2006/relationships/themeOverride" Target="../theme/themeOverride7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8.xml"/><Relationship Id="rId1" Type="http://schemas.openxmlformats.org/officeDocument/2006/relationships/themeOverride" Target="../theme/themeOverride8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6">
            <a:extLst>
              <a:ext uri="{FF2B5EF4-FFF2-40B4-BE49-F238E27FC236}">
                <a16:creationId xmlns:a16="http://schemas.microsoft.com/office/drawing/2014/main" id="{78181328-6118-C574-7B0F-8344D3AC5980}"/>
              </a:ext>
            </a:extLst>
          </p:cNvPr>
          <p:cNvSpPr/>
          <p:nvPr/>
        </p:nvSpPr>
        <p:spPr>
          <a:xfrm>
            <a:off x="408274" y="1038224"/>
            <a:ext cx="8442428" cy="3274983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6" name="Textfeld 7">
            <a:extLst>
              <a:ext uri="{FF2B5EF4-FFF2-40B4-BE49-F238E27FC236}">
                <a16:creationId xmlns:a16="http://schemas.microsoft.com/office/drawing/2014/main" id="{B4C9C88D-AC71-AEDD-9998-E12AC530C8DC}"/>
              </a:ext>
            </a:extLst>
          </p:cNvPr>
          <p:cNvSpPr txBox="1"/>
          <p:nvPr/>
        </p:nvSpPr>
        <p:spPr>
          <a:xfrm>
            <a:off x="563526" y="1156003"/>
            <a:ext cx="8287176" cy="655544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marR="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de-DE" sz="2400" b="1" kern="0" dirty="0">
                <a:solidFill>
                  <a:srgbClr val="000000"/>
                </a:solidFill>
              </a:rPr>
              <a:t>DL Shop &amp; Checkout Refactoring Concept &amp; User Flow</a:t>
            </a:r>
          </a:p>
        </p:txBody>
      </p:sp>
      <p:sp>
        <p:nvSpPr>
          <p:cNvPr id="7" name="Textfeld 8">
            <a:extLst>
              <a:ext uri="{FF2B5EF4-FFF2-40B4-BE49-F238E27FC236}">
                <a16:creationId xmlns:a16="http://schemas.microsoft.com/office/drawing/2014/main" id="{D082DE68-1156-B951-9F04-C181EED9019B}"/>
              </a:ext>
            </a:extLst>
          </p:cNvPr>
          <p:cNvSpPr txBox="1"/>
          <p:nvPr/>
        </p:nvSpPr>
        <p:spPr>
          <a:xfrm>
            <a:off x="567635" y="2066555"/>
            <a:ext cx="4917177" cy="121831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r>
              <a:rPr lang="de-DE" dirty="0"/>
              <a:t>PT/BDO-BD-RS</a:t>
            </a:r>
          </a:p>
          <a:p>
            <a:r>
              <a:rPr lang="de-DE" dirty="0"/>
              <a:t>Ugljesa Djordjevic</a:t>
            </a:r>
          </a:p>
          <a:p>
            <a:r>
              <a:rPr lang="de-DE" dirty="0"/>
              <a:t>26.02.2024.</a:t>
            </a:r>
          </a:p>
        </p:txBody>
      </p:sp>
    </p:spTree>
    <p:extLst>
      <p:ext uri="{BB962C8B-B14F-4D97-AF65-F5344CB8AC3E}">
        <p14:creationId xmlns:p14="http://schemas.microsoft.com/office/powerpoint/2010/main" val="22197877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3F02636-1638-378F-BE66-5A018D08B5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10</a:t>
            </a:fld>
            <a:endParaRPr lang="en-US" noProof="1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2810863A-1C4B-AEF2-3D4E-237611D4A24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05200" y="259200"/>
            <a:ext cx="10558800" cy="388800"/>
          </a:xfrm>
        </p:spPr>
        <p:txBody>
          <a:bodyPr/>
          <a:lstStyle/>
          <a:p>
            <a:r>
              <a:rPr lang="de-DE" dirty="0"/>
              <a:t>PT Data Layer Checkout Refactoring – Event Specs</a:t>
            </a: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C6793FF0-FAF8-3D51-832A-6E3B49EB73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200" y="648000"/>
            <a:ext cx="10558800" cy="388800"/>
          </a:xfrm>
        </p:spPr>
        <p:txBody>
          <a:bodyPr/>
          <a:lstStyle/>
          <a:p>
            <a:r>
              <a:rPr lang="de-DE" dirty="0"/>
              <a:t>Summary Pageload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CDF0BD7-63F9-486F-BD5C-60E4952A94ED}"/>
              </a:ext>
            </a:extLst>
          </p:cNvPr>
          <p:cNvSpPr txBox="1"/>
          <p:nvPr/>
        </p:nvSpPr>
        <p:spPr>
          <a:xfrm>
            <a:off x="7064285" y="1298861"/>
            <a:ext cx="3765391" cy="477774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lvl="1" fontAlgn="auto">
              <a:spcBef>
                <a:spcPts val="0"/>
              </a:spcBef>
              <a:spcAft>
                <a:spcPts val="0"/>
              </a:spcAft>
            </a:pPr>
            <a:r>
              <a:rPr lang="sr-Latn-RS" sz="900" b="0" i="0" u="none" strike="noStrike" dirty="0">
                <a:solidFill>
                  <a:srgbClr val="000000"/>
                </a:solidFill>
                <a:effectLst/>
                <a:latin typeface="+mn-lt"/>
              </a:rPr>
              <a:t>utag</a:t>
            </a:r>
            <a:r>
              <a:rPr lang="en-US" sz="900" b="0" i="0" u="none" strike="noStrike" dirty="0">
                <a:solidFill>
                  <a:srgbClr val="000000"/>
                </a:solidFill>
                <a:effectLst/>
                <a:latin typeface="+mn-lt"/>
              </a:rPr>
              <a:t>.view</a:t>
            </a:r>
            <a:r>
              <a:rPr lang="en-US" sz="900" dirty="0">
                <a:solidFill>
                  <a:srgbClr val="000000"/>
                </a:solidFill>
                <a:latin typeface="+mn-lt"/>
              </a:rPr>
              <a:t>(</a:t>
            </a:r>
            <a:r>
              <a:rPr lang="sr-Latn-RS" sz="900" b="0" i="0" u="none" strike="noStrike" dirty="0">
                <a:solidFill>
                  <a:srgbClr val="000000"/>
                </a:solidFill>
                <a:effectLst/>
                <a:latin typeface="+mn-lt"/>
              </a:rPr>
              <a:t>{</a:t>
            </a:r>
            <a:endParaRPr lang="en-US" sz="900" b="0" i="0" u="none" strike="noStrike" dirty="0">
              <a:solidFill>
                <a:srgbClr val="000000"/>
              </a:solidFill>
              <a:effectLst/>
              <a:latin typeface="+mn-lt"/>
            </a:endParaRPr>
          </a:p>
          <a:p>
            <a:pPr marL="0" lvl="1" fontAlgn="auto">
              <a:spcBef>
                <a:spcPts val="0"/>
              </a:spcBef>
              <a:spcAft>
                <a:spcPts val="0"/>
              </a:spcAft>
            </a:pPr>
            <a:r>
              <a:rPr lang="sr-Latn-RS" sz="900" b="0" i="0" u="none" strike="noStrike" dirty="0">
                <a:solidFill>
                  <a:srgbClr val="000000"/>
                </a:solidFill>
                <a:effectLst/>
                <a:latin typeface="+mn-lt"/>
              </a:rPr>
              <a:t>"tealium_event":</a:t>
            </a:r>
            <a:r>
              <a:rPr lang="en-US" sz="900" b="0" i="0" u="none" strike="noStrike" dirty="0">
                <a:solidFill>
                  <a:srgbClr val="000000"/>
                </a:solidFill>
                <a:effectLst/>
                <a:latin typeface="+mn-lt"/>
              </a:rPr>
              <a:t> </a:t>
            </a:r>
            <a:r>
              <a:rPr lang="sr-Latn-RS" sz="900" b="0" u="none" strike="noStrike" dirty="0">
                <a:solidFill>
                  <a:srgbClr val="000000"/>
                </a:solidFill>
                <a:effectLst/>
                <a:latin typeface="+mn-lt"/>
              </a:rPr>
              <a:t>"</a:t>
            </a:r>
            <a:r>
              <a:rPr lang="sr-Latn-RS" sz="900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PT_ShopCheckout</a:t>
            </a:r>
            <a:r>
              <a:rPr lang="en-US" sz="900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Summary</a:t>
            </a:r>
            <a:r>
              <a:rPr lang="sr-Latn-RS" sz="900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_</a:t>
            </a:r>
            <a:r>
              <a:rPr lang="en-US" sz="900" dirty="0" err="1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Pageload</a:t>
            </a:r>
            <a:r>
              <a:rPr lang="sr-Latn-RS" sz="900" b="0" u="none" strike="noStrike" dirty="0">
                <a:solidFill>
                  <a:srgbClr val="000000"/>
                </a:solidFill>
                <a:effectLst/>
                <a:latin typeface="+mn-lt"/>
              </a:rPr>
              <a:t>", </a:t>
            </a:r>
            <a:endParaRPr lang="en-US" sz="900" b="0" u="none" strike="noStrike" dirty="0">
              <a:solidFill>
                <a:srgbClr val="000000"/>
              </a:solidFill>
              <a:effectLst/>
              <a:latin typeface="+mn-lt"/>
            </a:endParaRPr>
          </a:p>
          <a:p>
            <a:pPr marL="0" lvl="1" fontAlgn="auto">
              <a:spcBef>
                <a:spcPts val="0"/>
              </a:spcBef>
              <a:spcAft>
                <a:spcPts val="0"/>
              </a:spcAft>
            </a:pPr>
            <a:r>
              <a:rPr lang="sr-Latn-RS" sz="900" b="0" i="0" u="none" strike="noStrike" dirty="0">
                <a:solidFill>
                  <a:srgbClr val="000000"/>
                </a:solidFill>
                <a:effectLst/>
                <a:latin typeface="+mn-lt"/>
              </a:rPr>
              <a:t>"baretool_number": </a:t>
            </a:r>
            <a:r>
              <a:rPr lang="sr-Latn-RS" sz="900" b="0" u="none" strike="noStrike" dirty="0">
                <a:solidFill>
                  <a:srgbClr val="000000"/>
                </a:solidFill>
                <a:effectLst/>
                <a:latin typeface="+mn-lt"/>
              </a:rPr>
              <a:t>["</a:t>
            </a:r>
            <a:r>
              <a:rPr lang="sr-Latn-RS" sz="900" b="0" i="1" u="none" strike="noStrike" dirty="0">
                <a:solidFill>
                  <a:srgbClr val="000000"/>
                </a:solidFill>
                <a:effectLst/>
                <a:latin typeface="+mn-lt"/>
              </a:rPr>
              <a:t>ARRAY</a:t>
            </a:r>
            <a:r>
              <a:rPr lang="sr-Latn-RS" sz="900" b="0" u="none" strike="noStrike" dirty="0">
                <a:solidFill>
                  <a:srgbClr val="000000"/>
                </a:solidFill>
                <a:effectLst/>
                <a:latin typeface="+mn-lt"/>
              </a:rPr>
              <a:t>"]</a:t>
            </a:r>
            <a:r>
              <a:rPr lang="sr-Latn-RS" sz="900" b="0" i="0" u="none" strike="noStrike" dirty="0">
                <a:solidFill>
                  <a:srgbClr val="000000"/>
                </a:solidFill>
                <a:effectLst/>
                <a:latin typeface="+mn-lt"/>
              </a:rPr>
              <a:t>, </a:t>
            </a:r>
            <a:endParaRPr lang="en-US" sz="900" b="0" i="0" u="none" strike="noStrike" dirty="0">
              <a:solidFill>
                <a:srgbClr val="000000"/>
              </a:solidFill>
              <a:effectLst/>
              <a:latin typeface="+mn-lt"/>
            </a:endParaRPr>
          </a:p>
          <a:p>
            <a:pPr marL="0" lvl="1" fontAlgn="auto">
              <a:spcBef>
                <a:spcPts val="0"/>
              </a:spcBef>
              <a:spcAft>
                <a:spcPts val="0"/>
              </a:spcAft>
            </a:pPr>
            <a:r>
              <a:rPr lang="sr-Latn-RS" sz="900" b="0" i="0" u="none" strike="noStrike" dirty="0">
                <a:solidFill>
                  <a:srgbClr val="000000"/>
                </a:solidFill>
                <a:effectLst/>
                <a:latin typeface="+mn-lt"/>
              </a:rPr>
              <a:t>"brand_name": </a:t>
            </a:r>
            <a:r>
              <a:rPr lang="sr-Latn-RS" sz="900" b="0" u="none" strike="noStrike" dirty="0">
                <a:solidFill>
                  <a:srgbClr val="000000"/>
                </a:solidFill>
                <a:effectLst/>
                <a:latin typeface="+mn-lt"/>
              </a:rPr>
              <a:t>"</a:t>
            </a:r>
            <a:r>
              <a:rPr lang="sr-Latn-RS" sz="900" b="0" i="1" u="none" strike="noStrike" dirty="0">
                <a:solidFill>
                  <a:srgbClr val="000000"/>
                </a:solidFill>
                <a:effectLst/>
                <a:latin typeface="+mn-lt"/>
              </a:rPr>
              <a:t>STRING</a:t>
            </a:r>
            <a:r>
              <a:rPr lang="sr-Latn-RS" sz="900" b="0" u="none" strike="noStrike" dirty="0">
                <a:solidFill>
                  <a:srgbClr val="000000"/>
                </a:solidFill>
                <a:effectLst/>
                <a:latin typeface="+mn-lt"/>
              </a:rPr>
              <a:t>"</a:t>
            </a:r>
            <a:r>
              <a:rPr lang="sr-Latn-RS" sz="900" b="0" i="0" u="none" strike="noStrike" dirty="0">
                <a:solidFill>
                  <a:srgbClr val="000000"/>
                </a:solidFill>
                <a:effectLst/>
                <a:latin typeface="+mn-lt"/>
              </a:rPr>
              <a:t>, </a:t>
            </a:r>
            <a:endParaRPr lang="en-US" sz="900" b="0" i="0" u="none" strike="noStrike" dirty="0">
              <a:solidFill>
                <a:srgbClr val="000000"/>
              </a:solidFill>
              <a:effectLst/>
              <a:latin typeface="+mn-lt"/>
            </a:endParaRPr>
          </a:p>
          <a:p>
            <a:pPr marL="0" lvl="1" fontAlgn="auto">
              <a:spcBef>
                <a:spcPts val="0"/>
              </a:spcBef>
              <a:spcAft>
                <a:spcPts val="0"/>
              </a:spcAft>
            </a:pPr>
            <a:r>
              <a:rPr lang="sr-Latn-RS" sz="900" b="0" i="0" u="none" strike="noStrike" dirty="0">
                <a:solidFill>
                  <a:srgbClr val="000000"/>
                </a:solidFill>
                <a:effectLst/>
                <a:latin typeface="+mn-lt"/>
              </a:rPr>
              <a:t>"business_unit": </a:t>
            </a:r>
            <a:r>
              <a:rPr lang="sr-Latn-RS" sz="900" b="0" u="none" strike="noStrike" dirty="0">
                <a:solidFill>
                  <a:srgbClr val="000000"/>
                </a:solidFill>
                <a:effectLst/>
                <a:latin typeface="+mn-lt"/>
              </a:rPr>
              <a:t>"</a:t>
            </a:r>
            <a:r>
              <a:rPr lang="sr-Latn-RS" sz="900" b="0" i="1" u="none" strike="noStrike" dirty="0">
                <a:solidFill>
                  <a:srgbClr val="000000"/>
                </a:solidFill>
                <a:effectLst/>
                <a:latin typeface="+mn-lt"/>
              </a:rPr>
              <a:t>STRING</a:t>
            </a:r>
            <a:r>
              <a:rPr lang="sr-Latn-RS" sz="900" b="0" u="none" strike="noStrike" dirty="0">
                <a:solidFill>
                  <a:srgbClr val="000000"/>
                </a:solidFill>
                <a:effectLst/>
                <a:latin typeface="+mn-lt"/>
              </a:rPr>
              <a:t>"</a:t>
            </a:r>
            <a:r>
              <a:rPr lang="sr-Latn-RS" sz="900" b="0" i="0" u="none" strike="noStrike" dirty="0">
                <a:solidFill>
                  <a:srgbClr val="000000"/>
                </a:solidFill>
                <a:effectLst/>
                <a:latin typeface="+mn-lt"/>
              </a:rPr>
              <a:t>,</a:t>
            </a:r>
            <a:endParaRPr lang="en-US" sz="900" b="0" i="0" u="none" strike="noStrike" dirty="0">
              <a:solidFill>
                <a:srgbClr val="000000"/>
              </a:solidFill>
              <a:effectLst/>
              <a:latin typeface="+mn-lt"/>
            </a:endParaRPr>
          </a:p>
          <a:p>
            <a:pPr marL="0" lvl="1" fontAlgn="auto">
              <a:spcBef>
                <a:spcPts val="0"/>
              </a:spcBef>
              <a:spcAft>
                <a:spcPts val="0"/>
              </a:spcAft>
            </a:pPr>
            <a:r>
              <a:rPr lang="sr-Latn-RS" sz="900" b="0" i="0" u="none" strike="noStrike" dirty="0">
                <a:solidFill>
                  <a:srgbClr val="000000"/>
                </a:solidFill>
                <a:effectLst/>
                <a:latin typeface="+mn-lt"/>
              </a:rPr>
              <a:t>"checkout_step": </a:t>
            </a:r>
            <a:r>
              <a:rPr lang="sr-Latn-RS" sz="900" b="0" u="none" strike="noStrike" dirty="0">
                <a:solidFill>
                  <a:srgbClr val="000000"/>
                </a:solidFill>
                <a:effectLst/>
                <a:latin typeface="+mn-lt"/>
              </a:rPr>
              <a:t>"</a:t>
            </a:r>
            <a:r>
              <a:rPr lang="sr-Latn-RS" sz="900" b="0" i="1" u="none" strike="noStrike" dirty="0">
                <a:solidFill>
                  <a:srgbClr val="000000"/>
                </a:solidFill>
                <a:effectLst/>
                <a:latin typeface="+mn-lt"/>
              </a:rPr>
              <a:t>Stringified NUMBER</a:t>
            </a:r>
            <a:r>
              <a:rPr lang="sr-Latn-RS" sz="900" b="0" u="none" strike="noStrike" dirty="0">
                <a:solidFill>
                  <a:srgbClr val="000000"/>
                </a:solidFill>
                <a:effectLst/>
                <a:latin typeface="+mn-lt"/>
              </a:rPr>
              <a:t>"</a:t>
            </a:r>
            <a:r>
              <a:rPr lang="sr-Latn-RS" sz="900" b="0" i="0" u="none" strike="noStrike" dirty="0">
                <a:solidFill>
                  <a:srgbClr val="000000"/>
                </a:solidFill>
                <a:effectLst/>
                <a:latin typeface="+mn-lt"/>
              </a:rPr>
              <a:t>, </a:t>
            </a:r>
            <a:endParaRPr lang="en-US" sz="900" b="0" i="0" u="none" strike="noStrike" dirty="0">
              <a:solidFill>
                <a:srgbClr val="000000"/>
              </a:solidFill>
              <a:effectLst/>
              <a:latin typeface="+mn-lt"/>
            </a:endParaRPr>
          </a:p>
          <a:p>
            <a:pPr marL="0" lvl="1" fontAlgn="auto">
              <a:spcBef>
                <a:spcPts val="0"/>
              </a:spcBef>
              <a:spcAft>
                <a:spcPts val="0"/>
              </a:spcAft>
            </a:pPr>
            <a:r>
              <a:rPr lang="sr-Latn-RS" sz="900" b="0" i="0" u="none" strike="noStrike" dirty="0">
                <a:solidFill>
                  <a:srgbClr val="000000"/>
                </a:solidFill>
                <a:effectLst/>
                <a:latin typeface="+mn-lt"/>
              </a:rPr>
              <a:t>"currency": </a:t>
            </a:r>
            <a:r>
              <a:rPr lang="sr-Latn-RS" sz="900" b="0" u="none" strike="noStrike" dirty="0">
                <a:solidFill>
                  <a:srgbClr val="000000"/>
                </a:solidFill>
                <a:effectLst/>
                <a:latin typeface="+mn-lt"/>
              </a:rPr>
              <a:t>"</a:t>
            </a:r>
            <a:r>
              <a:rPr lang="sr-Latn-RS" sz="900" b="0" i="1" u="none" strike="noStrike" dirty="0">
                <a:solidFill>
                  <a:srgbClr val="000000"/>
                </a:solidFill>
                <a:effectLst/>
                <a:latin typeface="+mn-lt"/>
              </a:rPr>
              <a:t>STRING</a:t>
            </a:r>
            <a:r>
              <a:rPr lang="sr-Latn-RS" sz="900" b="0" u="none" strike="noStrike" dirty="0">
                <a:solidFill>
                  <a:srgbClr val="000000"/>
                </a:solidFill>
                <a:effectLst/>
                <a:latin typeface="+mn-lt"/>
              </a:rPr>
              <a:t>"</a:t>
            </a:r>
            <a:r>
              <a:rPr lang="sr-Latn-RS" sz="900" b="0" i="0" u="none" strike="noStrike" dirty="0">
                <a:solidFill>
                  <a:srgbClr val="000000"/>
                </a:solidFill>
                <a:effectLst/>
                <a:latin typeface="+mn-lt"/>
              </a:rPr>
              <a:t>, </a:t>
            </a:r>
            <a:endParaRPr lang="en-US" sz="900" b="0" i="0" u="none" strike="noStrike" dirty="0">
              <a:solidFill>
                <a:srgbClr val="000000"/>
              </a:solidFill>
              <a:effectLst/>
              <a:latin typeface="+mn-lt"/>
            </a:endParaRPr>
          </a:p>
          <a:p>
            <a:pPr marL="0" lvl="1" fontAlgn="auto">
              <a:spcBef>
                <a:spcPts val="0"/>
              </a:spcBef>
              <a:spcAft>
                <a:spcPts val="0"/>
              </a:spcAft>
            </a:pPr>
            <a:r>
              <a:rPr lang="sr-Latn-RS" sz="900" b="0" i="0" u="none" strike="noStrike" dirty="0">
                <a:solidFill>
                  <a:srgbClr val="000000"/>
                </a:solidFill>
                <a:effectLst/>
                <a:latin typeface="+mn-lt"/>
              </a:rPr>
              <a:t>"division": </a:t>
            </a:r>
            <a:r>
              <a:rPr lang="sr-Latn-RS" sz="900" b="0" u="none" strike="noStrike" dirty="0">
                <a:solidFill>
                  <a:srgbClr val="000000"/>
                </a:solidFill>
                <a:effectLst/>
                <a:latin typeface="+mn-lt"/>
              </a:rPr>
              <a:t>"</a:t>
            </a:r>
            <a:r>
              <a:rPr lang="sr-Latn-RS" sz="900" b="0" i="1" u="none" strike="noStrike" dirty="0">
                <a:solidFill>
                  <a:srgbClr val="000000"/>
                </a:solidFill>
                <a:effectLst/>
                <a:latin typeface="+mn-lt"/>
              </a:rPr>
              <a:t>STRING</a:t>
            </a:r>
            <a:r>
              <a:rPr lang="sr-Latn-RS" sz="900" b="0" u="none" strike="noStrike" dirty="0">
                <a:solidFill>
                  <a:srgbClr val="000000"/>
                </a:solidFill>
                <a:effectLst/>
                <a:latin typeface="+mn-lt"/>
              </a:rPr>
              <a:t>"</a:t>
            </a:r>
            <a:r>
              <a:rPr lang="sr-Latn-RS" sz="900" b="0" i="0" u="none" strike="noStrike" dirty="0">
                <a:solidFill>
                  <a:srgbClr val="000000"/>
                </a:solidFill>
                <a:effectLst/>
                <a:latin typeface="+mn-lt"/>
              </a:rPr>
              <a:t>, </a:t>
            </a:r>
            <a:endParaRPr lang="en-US" sz="900" b="0" i="0" u="none" strike="noStrike" dirty="0">
              <a:solidFill>
                <a:srgbClr val="000000"/>
              </a:solidFill>
              <a:effectLst/>
              <a:latin typeface="+mn-lt"/>
            </a:endParaRPr>
          </a:p>
          <a:p>
            <a:pPr marL="0" lvl="1" fontAlgn="auto">
              <a:spcBef>
                <a:spcPts val="0"/>
              </a:spcBef>
              <a:spcAft>
                <a:spcPts val="0"/>
              </a:spcAft>
            </a:pPr>
            <a:r>
              <a:rPr lang="sr-Latn-RS" sz="900" b="0" i="0" u="none" strike="noStrike" dirty="0">
                <a:solidFill>
                  <a:srgbClr val="000000"/>
                </a:solidFill>
                <a:effectLst/>
                <a:latin typeface="+mn-lt"/>
              </a:rPr>
              <a:t>"language": </a:t>
            </a:r>
            <a:r>
              <a:rPr lang="sr-Latn-RS" sz="900" b="0" u="none" strike="noStrike" dirty="0">
                <a:solidFill>
                  <a:srgbClr val="000000"/>
                </a:solidFill>
                <a:effectLst/>
                <a:latin typeface="+mn-lt"/>
              </a:rPr>
              <a:t>"</a:t>
            </a:r>
            <a:r>
              <a:rPr lang="sr-Latn-RS" sz="900" b="0" i="1" u="none" strike="noStrike" dirty="0">
                <a:solidFill>
                  <a:srgbClr val="000000"/>
                </a:solidFill>
                <a:effectLst/>
                <a:latin typeface="+mn-lt"/>
              </a:rPr>
              <a:t>STRING</a:t>
            </a:r>
            <a:r>
              <a:rPr lang="sr-Latn-RS" sz="900" b="0" u="none" strike="noStrike" dirty="0">
                <a:solidFill>
                  <a:srgbClr val="000000"/>
                </a:solidFill>
                <a:effectLst/>
                <a:latin typeface="+mn-lt"/>
              </a:rPr>
              <a:t>"</a:t>
            </a:r>
            <a:r>
              <a:rPr lang="sr-Latn-RS" sz="900" b="0" i="0" u="none" strike="noStrike" dirty="0">
                <a:solidFill>
                  <a:srgbClr val="000000"/>
                </a:solidFill>
                <a:effectLst/>
                <a:latin typeface="+mn-lt"/>
              </a:rPr>
              <a:t>, </a:t>
            </a:r>
            <a:endParaRPr lang="en-US" sz="900" b="0" i="0" u="none" strike="noStrike" dirty="0">
              <a:solidFill>
                <a:srgbClr val="000000"/>
              </a:solidFill>
              <a:effectLst/>
              <a:latin typeface="+mn-lt"/>
            </a:endParaRPr>
          </a:p>
          <a:p>
            <a:pPr marL="0" lvl="1" fontAlgn="auto">
              <a:spcBef>
                <a:spcPts val="0"/>
              </a:spcBef>
              <a:spcAft>
                <a:spcPts val="0"/>
              </a:spcAft>
            </a:pPr>
            <a:r>
              <a:rPr lang="sr-Latn-RS" sz="900" b="0" i="0" u="none" strike="noStrike" dirty="0">
                <a:solidFill>
                  <a:srgbClr val="000000"/>
                </a:solidFill>
                <a:effectLst/>
                <a:latin typeface="+mn-lt"/>
              </a:rPr>
              <a:t>"logged_in_user": </a:t>
            </a:r>
            <a:r>
              <a:rPr lang="sr-Latn-RS" sz="900" b="0" i="1" u="none" strike="noStrike" dirty="0">
                <a:solidFill>
                  <a:srgbClr val="000000"/>
                </a:solidFill>
                <a:effectLst/>
                <a:latin typeface="+mn-lt"/>
              </a:rPr>
              <a:t>"STRING"</a:t>
            </a:r>
            <a:r>
              <a:rPr lang="sr-Latn-RS" sz="900" b="0" i="0" u="none" strike="noStrike" dirty="0">
                <a:solidFill>
                  <a:srgbClr val="000000"/>
                </a:solidFill>
                <a:effectLst/>
                <a:latin typeface="+mn-lt"/>
              </a:rPr>
              <a:t>, </a:t>
            </a:r>
            <a:endParaRPr lang="en-US" sz="900" b="0" i="0" u="none" strike="noStrike" dirty="0">
              <a:solidFill>
                <a:srgbClr val="000000"/>
              </a:solidFill>
              <a:effectLst/>
              <a:latin typeface="+mn-lt"/>
            </a:endParaRPr>
          </a:p>
          <a:p>
            <a:pPr marL="0" lvl="1" fontAlgn="auto">
              <a:spcBef>
                <a:spcPts val="0"/>
              </a:spcBef>
              <a:spcAft>
                <a:spcPts val="0"/>
              </a:spcAft>
            </a:pPr>
            <a:r>
              <a:rPr lang="sr-Latn-RS" sz="900" b="0" i="0" u="none" strike="noStrike" dirty="0">
                <a:solidFill>
                  <a:srgbClr val="000000"/>
                </a:solidFill>
                <a:effectLst/>
                <a:latin typeface="+mn-lt"/>
              </a:rPr>
              <a:t>"master_order_number": </a:t>
            </a:r>
            <a:r>
              <a:rPr lang="sr-Latn-RS" sz="900" b="0" u="none" strike="noStrike" dirty="0">
                <a:solidFill>
                  <a:srgbClr val="000000"/>
                </a:solidFill>
                <a:effectLst/>
                <a:latin typeface="+mn-lt"/>
              </a:rPr>
              <a:t>["</a:t>
            </a:r>
            <a:r>
              <a:rPr lang="sr-Latn-RS" sz="900" b="0" i="1" u="none" strike="noStrike" dirty="0">
                <a:solidFill>
                  <a:srgbClr val="000000"/>
                </a:solidFill>
                <a:effectLst/>
                <a:latin typeface="+mn-lt"/>
              </a:rPr>
              <a:t>ARRAY</a:t>
            </a:r>
            <a:r>
              <a:rPr lang="sr-Latn-RS" sz="900" b="0" u="none" strike="noStrike" dirty="0">
                <a:solidFill>
                  <a:srgbClr val="000000"/>
                </a:solidFill>
                <a:effectLst/>
                <a:latin typeface="+mn-lt"/>
              </a:rPr>
              <a:t>"],</a:t>
            </a:r>
            <a:r>
              <a:rPr lang="sr-Latn-RS" sz="900" b="0" i="1" u="none" strike="noStrike" dirty="0">
                <a:solidFill>
                  <a:srgbClr val="000000"/>
                </a:solidFill>
                <a:effectLst/>
                <a:latin typeface="+mn-lt"/>
              </a:rPr>
              <a:t> </a:t>
            </a:r>
            <a:endParaRPr lang="en-US" sz="900" b="0" i="1" u="none" strike="noStrike" dirty="0">
              <a:solidFill>
                <a:srgbClr val="000000"/>
              </a:solidFill>
              <a:effectLst/>
              <a:latin typeface="+mn-lt"/>
            </a:endParaRPr>
          </a:p>
          <a:p>
            <a:pPr marL="0" lvl="1" fontAlgn="auto">
              <a:spcBef>
                <a:spcPts val="0"/>
              </a:spcBef>
              <a:spcAft>
                <a:spcPts val="0"/>
              </a:spcAft>
            </a:pPr>
            <a:r>
              <a:rPr lang="sr-Latn-RS" sz="900" b="0" i="0" u="none" strike="noStrike" dirty="0">
                <a:solidFill>
                  <a:srgbClr val="000000"/>
                </a:solidFill>
                <a:effectLst/>
                <a:latin typeface="+mn-lt"/>
              </a:rPr>
              <a:t>"order_coupon_code": </a:t>
            </a:r>
            <a:r>
              <a:rPr lang="sr-Latn-RS" sz="900" b="0" u="none" strike="noStrike" dirty="0">
                <a:solidFill>
                  <a:srgbClr val="000000"/>
                </a:solidFill>
                <a:effectLst/>
                <a:latin typeface="+mn-lt"/>
              </a:rPr>
              <a:t>"</a:t>
            </a:r>
            <a:r>
              <a:rPr lang="sr-Latn-RS" sz="900" b="0" i="1" u="none" strike="noStrike" dirty="0">
                <a:solidFill>
                  <a:srgbClr val="000000"/>
                </a:solidFill>
                <a:effectLst/>
                <a:latin typeface="+mn-lt"/>
              </a:rPr>
              <a:t>STRING</a:t>
            </a:r>
            <a:r>
              <a:rPr lang="sr-Latn-RS" sz="900" b="0" u="none" strike="noStrike" dirty="0">
                <a:solidFill>
                  <a:srgbClr val="000000"/>
                </a:solidFill>
                <a:effectLst/>
                <a:latin typeface="+mn-lt"/>
              </a:rPr>
              <a:t>"</a:t>
            </a:r>
            <a:r>
              <a:rPr lang="sr-Latn-RS" sz="900" b="0" i="0" u="none" strike="noStrike" dirty="0">
                <a:solidFill>
                  <a:srgbClr val="000000"/>
                </a:solidFill>
                <a:effectLst/>
                <a:latin typeface="+mn-lt"/>
              </a:rPr>
              <a:t>, </a:t>
            </a:r>
            <a:endParaRPr lang="en-US" sz="900" b="0" i="0" u="none" strike="noStrike" dirty="0">
              <a:solidFill>
                <a:srgbClr val="000000"/>
              </a:solidFill>
              <a:effectLst/>
              <a:latin typeface="+mn-lt"/>
            </a:endParaRPr>
          </a:p>
          <a:p>
            <a:pPr marL="0" lvl="1" fontAlgn="auto">
              <a:spcBef>
                <a:spcPts val="0"/>
              </a:spcBef>
              <a:spcAft>
                <a:spcPts val="0"/>
              </a:spcAft>
            </a:pPr>
            <a:r>
              <a:rPr lang="sr-Latn-RS" sz="900" b="0" i="0" u="none" strike="noStrike" dirty="0">
                <a:solidFill>
                  <a:srgbClr val="000000"/>
                </a:solidFill>
                <a:effectLst/>
                <a:latin typeface="+mn-lt"/>
              </a:rPr>
              <a:t>"page_breadcrumb": </a:t>
            </a:r>
            <a:r>
              <a:rPr lang="sr-Latn-RS" sz="900" b="0" u="none" strike="noStrike" dirty="0">
                <a:solidFill>
                  <a:srgbClr val="000000"/>
                </a:solidFill>
                <a:effectLst/>
                <a:latin typeface="+mn-lt"/>
              </a:rPr>
              <a:t>["</a:t>
            </a:r>
            <a:r>
              <a:rPr lang="sr-Latn-RS" sz="900" b="0" i="1" u="none" strike="noStrike" dirty="0">
                <a:solidFill>
                  <a:srgbClr val="000000"/>
                </a:solidFill>
                <a:effectLst/>
                <a:latin typeface="+mn-lt"/>
              </a:rPr>
              <a:t>ARRAY</a:t>
            </a:r>
            <a:r>
              <a:rPr lang="sr-Latn-RS" sz="900" b="0" u="none" strike="noStrike" dirty="0">
                <a:solidFill>
                  <a:srgbClr val="000000"/>
                </a:solidFill>
                <a:effectLst/>
                <a:latin typeface="+mn-lt"/>
              </a:rPr>
              <a:t>"]</a:t>
            </a:r>
            <a:r>
              <a:rPr lang="sr-Latn-RS" sz="900" b="0" i="0" u="none" strike="noStrike" dirty="0">
                <a:solidFill>
                  <a:srgbClr val="000000"/>
                </a:solidFill>
                <a:effectLst/>
                <a:latin typeface="+mn-lt"/>
              </a:rPr>
              <a:t>, </a:t>
            </a:r>
            <a:endParaRPr lang="en-US" sz="900" b="0" i="0" u="none" strike="noStrike" dirty="0">
              <a:solidFill>
                <a:srgbClr val="000000"/>
              </a:solidFill>
              <a:effectLst/>
              <a:latin typeface="+mn-lt"/>
            </a:endParaRPr>
          </a:p>
          <a:p>
            <a:pPr marL="0" lvl="1" fontAlgn="auto">
              <a:spcBef>
                <a:spcPts val="0"/>
              </a:spcBef>
              <a:spcAft>
                <a:spcPts val="0"/>
              </a:spcAft>
            </a:pPr>
            <a:r>
              <a:rPr lang="sr-Latn-RS" sz="900" b="0" i="0" u="none" strike="noStrike" dirty="0">
                <a:solidFill>
                  <a:srgbClr val="000000"/>
                </a:solidFill>
                <a:effectLst/>
                <a:latin typeface="+mn-lt"/>
              </a:rPr>
              <a:t>"page_country": </a:t>
            </a:r>
            <a:r>
              <a:rPr lang="sr-Latn-RS" sz="900" b="0" u="none" strike="noStrike" dirty="0">
                <a:solidFill>
                  <a:srgbClr val="000000"/>
                </a:solidFill>
                <a:effectLst/>
                <a:latin typeface="+mn-lt"/>
              </a:rPr>
              <a:t>"</a:t>
            </a:r>
            <a:r>
              <a:rPr lang="sr-Latn-RS" sz="900" b="0" i="1" u="none" strike="noStrike" dirty="0">
                <a:solidFill>
                  <a:srgbClr val="000000"/>
                </a:solidFill>
                <a:effectLst/>
                <a:latin typeface="+mn-lt"/>
              </a:rPr>
              <a:t>STRING</a:t>
            </a:r>
            <a:r>
              <a:rPr lang="sr-Latn-RS" sz="900" b="0" u="none" strike="noStrike" dirty="0">
                <a:solidFill>
                  <a:srgbClr val="000000"/>
                </a:solidFill>
                <a:effectLst/>
                <a:latin typeface="+mn-lt"/>
              </a:rPr>
              <a:t>"</a:t>
            </a:r>
            <a:r>
              <a:rPr lang="sr-Latn-RS" sz="900" b="0" i="0" u="none" strike="noStrike" dirty="0">
                <a:solidFill>
                  <a:srgbClr val="000000"/>
                </a:solidFill>
                <a:effectLst/>
                <a:latin typeface="+mn-lt"/>
              </a:rPr>
              <a:t>, </a:t>
            </a:r>
            <a:endParaRPr lang="en-US" sz="900" b="0" i="0" u="none" strike="noStrike" dirty="0">
              <a:solidFill>
                <a:srgbClr val="000000"/>
              </a:solidFill>
              <a:effectLst/>
              <a:latin typeface="+mn-lt"/>
            </a:endParaRPr>
          </a:p>
          <a:p>
            <a:pPr marL="0" lvl="1" fontAlgn="auto">
              <a:spcBef>
                <a:spcPts val="0"/>
              </a:spcBef>
              <a:spcAft>
                <a:spcPts val="0"/>
              </a:spcAft>
            </a:pPr>
            <a:r>
              <a:rPr lang="sr-Latn-RS" sz="900" b="0" i="0" u="none" strike="noStrike" dirty="0">
                <a:solidFill>
                  <a:srgbClr val="000000"/>
                </a:solidFill>
                <a:effectLst/>
                <a:latin typeface="+mn-lt"/>
              </a:rPr>
              <a:t>"page_id": </a:t>
            </a:r>
            <a:r>
              <a:rPr lang="sr-Latn-RS" sz="900" b="0" u="none" strike="noStrike" dirty="0">
                <a:solidFill>
                  <a:srgbClr val="000000"/>
                </a:solidFill>
                <a:effectLst/>
                <a:latin typeface="+mn-lt"/>
              </a:rPr>
              <a:t>"</a:t>
            </a:r>
            <a:r>
              <a:rPr lang="sr-Latn-RS" sz="900" b="0" i="1" u="none" strike="noStrike" dirty="0">
                <a:solidFill>
                  <a:srgbClr val="000000"/>
                </a:solidFill>
                <a:effectLst/>
                <a:latin typeface="+mn-lt"/>
              </a:rPr>
              <a:t>STRING</a:t>
            </a:r>
            <a:r>
              <a:rPr lang="sr-Latn-RS" sz="900" b="0" u="none" strike="noStrike" dirty="0">
                <a:solidFill>
                  <a:srgbClr val="000000"/>
                </a:solidFill>
                <a:effectLst/>
                <a:latin typeface="+mn-lt"/>
              </a:rPr>
              <a:t>"</a:t>
            </a:r>
            <a:r>
              <a:rPr lang="sr-Latn-RS" sz="900" b="0" i="0" u="none" strike="noStrike" dirty="0">
                <a:solidFill>
                  <a:srgbClr val="000000"/>
                </a:solidFill>
                <a:effectLst/>
                <a:latin typeface="+mn-lt"/>
              </a:rPr>
              <a:t>, </a:t>
            </a:r>
            <a:endParaRPr lang="en-US" sz="900" b="0" i="0" u="none" strike="noStrike" dirty="0">
              <a:solidFill>
                <a:srgbClr val="000000"/>
              </a:solidFill>
              <a:effectLst/>
              <a:latin typeface="+mn-lt"/>
            </a:endParaRPr>
          </a:p>
          <a:p>
            <a:pPr marL="0" lvl="1" fontAlgn="auto">
              <a:spcBef>
                <a:spcPts val="0"/>
              </a:spcBef>
              <a:spcAft>
                <a:spcPts val="0"/>
              </a:spcAft>
            </a:pPr>
            <a:r>
              <a:rPr lang="sr-Latn-RS" sz="900" b="0" i="0" u="none" strike="noStrike" dirty="0">
                <a:solidFill>
                  <a:srgbClr val="000000"/>
                </a:solidFill>
                <a:effectLst/>
                <a:latin typeface="+mn-lt"/>
              </a:rPr>
              <a:t>"page_name": </a:t>
            </a:r>
            <a:r>
              <a:rPr lang="sr-Latn-RS" sz="900" b="0" u="none" strike="noStrike" dirty="0">
                <a:solidFill>
                  <a:srgbClr val="000000"/>
                </a:solidFill>
                <a:effectLst/>
                <a:latin typeface="+mn-lt"/>
              </a:rPr>
              <a:t>"</a:t>
            </a:r>
            <a:r>
              <a:rPr lang="sr-Latn-RS" sz="900" b="0" i="1" u="none" strike="noStrike" dirty="0">
                <a:solidFill>
                  <a:srgbClr val="000000"/>
                </a:solidFill>
                <a:effectLst/>
                <a:latin typeface="+mn-lt"/>
              </a:rPr>
              <a:t>STRING</a:t>
            </a:r>
            <a:r>
              <a:rPr lang="sr-Latn-RS" sz="900" b="0" u="none" strike="noStrike" dirty="0">
                <a:solidFill>
                  <a:srgbClr val="000000"/>
                </a:solidFill>
                <a:effectLst/>
                <a:latin typeface="+mn-lt"/>
              </a:rPr>
              <a:t>"</a:t>
            </a:r>
            <a:r>
              <a:rPr lang="sr-Latn-RS" sz="900" b="0" i="0" u="none" strike="noStrike" dirty="0">
                <a:solidFill>
                  <a:srgbClr val="000000"/>
                </a:solidFill>
                <a:effectLst/>
                <a:latin typeface="+mn-lt"/>
              </a:rPr>
              <a:t>, </a:t>
            </a:r>
            <a:endParaRPr lang="en-US" sz="900" b="0" i="0" u="none" strike="noStrike" dirty="0">
              <a:solidFill>
                <a:srgbClr val="000000"/>
              </a:solidFill>
              <a:effectLst/>
              <a:latin typeface="+mn-lt"/>
            </a:endParaRPr>
          </a:p>
          <a:p>
            <a:pPr marL="0" lvl="1" fontAlgn="auto">
              <a:spcBef>
                <a:spcPts val="0"/>
              </a:spcBef>
              <a:spcAft>
                <a:spcPts val="0"/>
              </a:spcAft>
            </a:pPr>
            <a:r>
              <a:rPr lang="sr-Latn-RS" sz="900" b="0" i="0" u="none" strike="noStrike" dirty="0">
                <a:solidFill>
                  <a:srgbClr val="000000"/>
                </a:solidFill>
                <a:effectLst/>
                <a:latin typeface="+mn-lt"/>
              </a:rPr>
              <a:t>"page_subcategory1": "</a:t>
            </a:r>
            <a:r>
              <a:rPr lang="sr-Latn-RS" sz="900" b="0" i="1" u="none" strike="noStrike" dirty="0">
                <a:solidFill>
                  <a:srgbClr val="000000"/>
                </a:solidFill>
                <a:effectLst/>
                <a:latin typeface="+mn-lt"/>
              </a:rPr>
              <a:t>STRING</a:t>
            </a:r>
            <a:r>
              <a:rPr lang="sr-Latn-RS" sz="900" b="0" i="0" u="none" strike="noStrike" dirty="0">
                <a:solidFill>
                  <a:srgbClr val="000000"/>
                </a:solidFill>
                <a:effectLst/>
                <a:latin typeface="+mn-lt"/>
              </a:rPr>
              <a:t>", </a:t>
            </a:r>
            <a:endParaRPr lang="en-US" sz="900" b="0" i="0" u="none" strike="noStrike" dirty="0">
              <a:solidFill>
                <a:srgbClr val="000000"/>
              </a:solidFill>
              <a:effectLst/>
              <a:latin typeface="+mn-lt"/>
            </a:endParaRPr>
          </a:p>
          <a:p>
            <a:pPr marL="0" lvl="1" fontAlgn="auto">
              <a:spcBef>
                <a:spcPts val="0"/>
              </a:spcBef>
              <a:spcAft>
                <a:spcPts val="0"/>
              </a:spcAft>
            </a:pPr>
            <a:r>
              <a:rPr lang="sr-Latn-RS" sz="900" b="0" i="0" u="none" strike="noStrike" dirty="0">
                <a:solidFill>
                  <a:srgbClr val="000000"/>
                </a:solidFill>
                <a:effectLst/>
                <a:latin typeface="+mn-lt"/>
              </a:rPr>
              <a:t>"page_subcategory2": "</a:t>
            </a:r>
            <a:r>
              <a:rPr lang="sr-Latn-RS" sz="900" b="0" i="1" u="none" strike="noStrike" dirty="0">
                <a:solidFill>
                  <a:srgbClr val="000000"/>
                </a:solidFill>
                <a:effectLst/>
                <a:latin typeface="+mn-lt"/>
              </a:rPr>
              <a:t>STRING</a:t>
            </a:r>
            <a:r>
              <a:rPr lang="sr-Latn-RS" sz="900" b="0" i="0" u="none" strike="noStrike" dirty="0">
                <a:solidFill>
                  <a:srgbClr val="000000"/>
                </a:solidFill>
                <a:effectLst/>
                <a:latin typeface="+mn-lt"/>
              </a:rPr>
              <a:t>", </a:t>
            </a:r>
            <a:endParaRPr lang="en-US" sz="900" b="0" i="0" u="none" strike="noStrike" dirty="0">
              <a:solidFill>
                <a:srgbClr val="000000"/>
              </a:solidFill>
              <a:effectLst/>
              <a:latin typeface="+mn-lt"/>
            </a:endParaRPr>
          </a:p>
          <a:p>
            <a:pPr marL="0" lvl="1" fontAlgn="auto">
              <a:spcBef>
                <a:spcPts val="0"/>
              </a:spcBef>
              <a:spcAft>
                <a:spcPts val="0"/>
              </a:spcAft>
            </a:pPr>
            <a:r>
              <a:rPr lang="sr-Latn-RS" sz="900" b="0" i="0" u="none" strike="noStrike" dirty="0">
                <a:solidFill>
                  <a:srgbClr val="000000"/>
                </a:solidFill>
                <a:effectLst/>
                <a:latin typeface="+mn-lt"/>
              </a:rPr>
              <a:t>"page_subcategory3": "</a:t>
            </a:r>
            <a:r>
              <a:rPr lang="sr-Latn-RS" sz="900" b="0" i="1" u="none" strike="noStrike" dirty="0">
                <a:solidFill>
                  <a:srgbClr val="000000"/>
                </a:solidFill>
                <a:effectLst/>
                <a:latin typeface="+mn-lt"/>
              </a:rPr>
              <a:t>STRING</a:t>
            </a:r>
            <a:r>
              <a:rPr lang="sr-Latn-RS" sz="900" b="0" i="0" u="none" strike="noStrike" dirty="0">
                <a:solidFill>
                  <a:srgbClr val="000000"/>
                </a:solidFill>
                <a:effectLst/>
                <a:latin typeface="+mn-lt"/>
              </a:rPr>
              <a:t>", </a:t>
            </a:r>
            <a:endParaRPr lang="en-US" sz="900" b="0" i="0" u="none" strike="noStrike" dirty="0">
              <a:solidFill>
                <a:srgbClr val="000000"/>
              </a:solidFill>
              <a:effectLst/>
              <a:latin typeface="+mn-lt"/>
            </a:endParaRPr>
          </a:p>
          <a:p>
            <a:pPr marL="0" lvl="1" fontAlgn="auto">
              <a:spcBef>
                <a:spcPts val="0"/>
              </a:spcBef>
              <a:spcAft>
                <a:spcPts val="0"/>
              </a:spcAft>
            </a:pPr>
            <a:r>
              <a:rPr lang="sr-Latn-RS" sz="900" b="0" i="0" u="none" strike="noStrike" dirty="0">
                <a:solidFill>
                  <a:srgbClr val="000000"/>
                </a:solidFill>
                <a:effectLst/>
                <a:latin typeface="+mn-lt"/>
              </a:rPr>
              <a:t>"page_subcategory4": "</a:t>
            </a:r>
            <a:r>
              <a:rPr lang="sr-Latn-RS" sz="900" b="0" i="1" u="none" strike="noStrike" dirty="0">
                <a:solidFill>
                  <a:srgbClr val="000000"/>
                </a:solidFill>
                <a:effectLst/>
                <a:latin typeface="+mn-lt"/>
              </a:rPr>
              <a:t>STRING</a:t>
            </a:r>
            <a:r>
              <a:rPr lang="sr-Latn-RS" sz="900" b="0" i="0" u="none" strike="noStrike" dirty="0">
                <a:solidFill>
                  <a:srgbClr val="000000"/>
                </a:solidFill>
                <a:effectLst/>
                <a:latin typeface="+mn-lt"/>
              </a:rPr>
              <a:t>", </a:t>
            </a:r>
            <a:endParaRPr lang="en-US" sz="900" b="0" i="0" u="none" strike="noStrike" dirty="0">
              <a:solidFill>
                <a:srgbClr val="000000"/>
              </a:solidFill>
              <a:effectLst/>
              <a:latin typeface="+mn-lt"/>
            </a:endParaRPr>
          </a:p>
          <a:p>
            <a:pPr marL="0" lvl="1" fontAlgn="auto">
              <a:spcBef>
                <a:spcPts val="0"/>
              </a:spcBef>
              <a:spcAft>
                <a:spcPts val="0"/>
              </a:spcAft>
            </a:pPr>
            <a:r>
              <a:rPr lang="sr-Latn-RS" sz="900" b="0" i="0" u="none" strike="noStrike" dirty="0">
                <a:solidFill>
                  <a:srgbClr val="000000"/>
                </a:solidFill>
                <a:effectLst/>
                <a:latin typeface="+mn-lt"/>
              </a:rPr>
              <a:t>"page_subcategory5": "</a:t>
            </a:r>
            <a:r>
              <a:rPr lang="sr-Latn-RS" sz="900" b="0" i="1" u="none" strike="noStrike" dirty="0">
                <a:solidFill>
                  <a:srgbClr val="000000"/>
                </a:solidFill>
                <a:effectLst/>
                <a:latin typeface="+mn-lt"/>
              </a:rPr>
              <a:t>STRING</a:t>
            </a:r>
            <a:r>
              <a:rPr lang="sr-Latn-RS" sz="900" b="0" i="0" u="none" strike="noStrike" dirty="0">
                <a:solidFill>
                  <a:srgbClr val="000000"/>
                </a:solidFill>
                <a:effectLst/>
                <a:latin typeface="+mn-lt"/>
              </a:rPr>
              <a:t>", </a:t>
            </a:r>
            <a:endParaRPr lang="en-US" sz="900" b="0" i="0" u="none" strike="noStrike" dirty="0">
              <a:solidFill>
                <a:srgbClr val="000000"/>
              </a:solidFill>
              <a:effectLst/>
              <a:latin typeface="+mn-lt"/>
            </a:endParaRPr>
          </a:p>
          <a:p>
            <a:pPr marL="0" lvl="1" fontAlgn="auto">
              <a:spcBef>
                <a:spcPts val="0"/>
              </a:spcBef>
              <a:spcAft>
                <a:spcPts val="0"/>
              </a:spcAft>
            </a:pPr>
            <a:r>
              <a:rPr lang="sr-Latn-RS" sz="900" b="0" i="0" u="none" strike="noStrike" dirty="0">
                <a:solidFill>
                  <a:srgbClr val="000000"/>
                </a:solidFill>
                <a:effectLst/>
                <a:latin typeface="+mn-lt"/>
              </a:rPr>
              <a:t>"page_type": "</a:t>
            </a:r>
            <a:r>
              <a:rPr lang="sr-Latn-RS" sz="900" b="0" i="1" u="none" strike="noStrike" dirty="0">
                <a:solidFill>
                  <a:srgbClr val="000000"/>
                </a:solidFill>
                <a:effectLst/>
                <a:latin typeface="+mn-lt"/>
              </a:rPr>
              <a:t>STRING</a:t>
            </a:r>
            <a:r>
              <a:rPr lang="sr-Latn-RS" sz="900" b="0" i="0" u="none" strike="noStrike" dirty="0">
                <a:solidFill>
                  <a:srgbClr val="000000"/>
                </a:solidFill>
                <a:effectLst/>
                <a:latin typeface="+mn-lt"/>
              </a:rPr>
              <a:t>", </a:t>
            </a:r>
            <a:endParaRPr lang="en-US" sz="900" b="0" i="0" u="none" strike="noStrike" dirty="0">
              <a:solidFill>
                <a:srgbClr val="000000"/>
              </a:solidFill>
              <a:effectLst/>
              <a:latin typeface="+mn-lt"/>
            </a:endParaRPr>
          </a:p>
          <a:p>
            <a:pPr marL="0" lvl="1" fontAlgn="auto">
              <a:spcBef>
                <a:spcPts val="0"/>
              </a:spcBef>
              <a:spcAft>
                <a:spcPts val="0"/>
              </a:spcAft>
            </a:pPr>
            <a:r>
              <a:rPr lang="sr-Latn-RS" sz="900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"payment_method": "</a:t>
            </a:r>
            <a:r>
              <a:rPr lang="sr-Latn-RS" sz="900" i="1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STRING</a:t>
            </a:r>
            <a:r>
              <a:rPr lang="sr-Latn-RS" sz="900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", </a:t>
            </a:r>
            <a:endParaRPr lang="en-US" sz="900" b="0" i="0" u="none" strike="noStrike" dirty="0">
              <a:solidFill>
                <a:srgbClr val="000000"/>
              </a:solidFill>
              <a:effectLst/>
              <a:latin typeface="+mn-lt"/>
            </a:endParaRPr>
          </a:p>
          <a:p>
            <a:pPr marL="0" lvl="1" fontAlgn="auto">
              <a:spcBef>
                <a:spcPts val="0"/>
              </a:spcBef>
              <a:spcAft>
                <a:spcPts val="0"/>
              </a:spcAft>
            </a:pPr>
            <a:r>
              <a:rPr lang="sr-Latn-RS" sz="900" b="0" i="0" u="none" strike="noStrike" dirty="0">
                <a:solidFill>
                  <a:srgbClr val="000000"/>
                </a:solidFill>
                <a:effectLst/>
                <a:latin typeface="+mn-lt"/>
              </a:rPr>
              <a:t>"product_brand": ["</a:t>
            </a:r>
            <a:r>
              <a:rPr lang="sr-Latn-RS" sz="900" b="0" i="1" u="none" strike="noStrike" dirty="0">
                <a:solidFill>
                  <a:srgbClr val="000000"/>
                </a:solidFill>
                <a:effectLst/>
                <a:latin typeface="+mn-lt"/>
              </a:rPr>
              <a:t>ARRAY</a:t>
            </a:r>
            <a:r>
              <a:rPr lang="sr-Latn-RS" sz="900" b="0" i="0" u="none" strike="noStrike" dirty="0">
                <a:solidFill>
                  <a:srgbClr val="000000"/>
                </a:solidFill>
                <a:effectLst/>
                <a:latin typeface="+mn-lt"/>
              </a:rPr>
              <a:t>"], </a:t>
            </a:r>
            <a:endParaRPr lang="en-US" sz="900" b="0" i="0" u="none" strike="noStrike" dirty="0">
              <a:solidFill>
                <a:srgbClr val="000000"/>
              </a:solidFill>
              <a:effectLst/>
              <a:latin typeface="+mn-lt"/>
            </a:endParaRPr>
          </a:p>
          <a:p>
            <a:pPr marL="0" lvl="1" fontAlgn="auto">
              <a:spcBef>
                <a:spcPts val="0"/>
              </a:spcBef>
              <a:spcAft>
                <a:spcPts val="0"/>
              </a:spcAft>
            </a:pPr>
            <a:r>
              <a:rPr lang="sr-Latn-RS" sz="900" b="0" i="0" u="none" strike="noStrike" dirty="0">
                <a:solidFill>
                  <a:srgbClr val="000000"/>
                </a:solidFill>
                <a:effectLst/>
                <a:latin typeface="+mn-lt"/>
              </a:rPr>
              <a:t>"product_category": ["</a:t>
            </a:r>
            <a:r>
              <a:rPr lang="sr-Latn-RS" sz="900" b="0" i="1" u="none" strike="noStrike" dirty="0">
                <a:solidFill>
                  <a:srgbClr val="000000"/>
                </a:solidFill>
                <a:effectLst/>
                <a:latin typeface="+mn-lt"/>
              </a:rPr>
              <a:t>ARRAY</a:t>
            </a:r>
            <a:r>
              <a:rPr lang="sr-Latn-RS" sz="900" b="0" i="0" u="none" strike="noStrike" dirty="0">
                <a:solidFill>
                  <a:srgbClr val="000000"/>
                </a:solidFill>
                <a:effectLst/>
                <a:latin typeface="+mn-lt"/>
              </a:rPr>
              <a:t>"], </a:t>
            </a:r>
            <a:endParaRPr lang="en-US" sz="900" b="0" i="0" u="none" strike="noStrike" dirty="0">
              <a:solidFill>
                <a:srgbClr val="000000"/>
              </a:solidFill>
              <a:effectLst/>
              <a:latin typeface="+mn-lt"/>
            </a:endParaRPr>
          </a:p>
          <a:p>
            <a:pPr marL="0" lvl="1" fontAlgn="auto">
              <a:spcBef>
                <a:spcPts val="0"/>
              </a:spcBef>
              <a:spcAft>
                <a:spcPts val="0"/>
              </a:spcAft>
            </a:pPr>
            <a:r>
              <a:rPr lang="sr-Latn-RS" sz="900" b="0" i="0" u="none" strike="noStrike" dirty="0">
                <a:solidFill>
                  <a:srgbClr val="000000"/>
                </a:solidFill>
                <a:effectLst/>
                <a:latin typeface="+mn-lt"/>
              </a:rPr>
              <a:t>"product_category_id": ["</a:t>
            </a:r>
            <a:r>
              <a:rPr lang="sr-Latn-RS" sz="900" b="0" i="1" u="none" strike="noStrike" dirty="0">
                <a:solidFill>
                  <a:srgbClr val="000000"/>
                </a:solidFill>
                <a:effectLst/>
                <a:latin typeface="+mn-lt"/>
              </a:rPr>
              <a:t>ARRAY</a:t>
            </a:r>
            <a:r>
              <a:rPr lang="sr-Latn-RS" sz="900" b="0" i="0" u="none" strike="noStrike" dirty="0">
                <a:solidFill>
                  <a:srgbClr val="000000"/>
                </a:solidFill>
                <a:effectLst/>
                <a:latin typeface="+mn-lt"/>
              </a:rPr>
              <a:t>"], </a:t>
            </a:r>
            <a:endParaRPr lang="en-US" sz="900" b="0" i="0" u="none" strike="noStrike" dirty="0">
              <a:solidFill>
                <a:srgbClr val="000000"/>
              </a:solidFill>
              <a:effectLst/>
              <a:latin typeface="+mn-lt"/>
            </a:endParaRPr>
          </a:p>
          <a:p>
            <a:pPr marL="0" lvl="1" fontAlgn="auto">
              <a:spcBef>
                <a:spcPts val="0"/>
              </a:spcBef>
              <a:spcAft>
                <a:spcPts val="0"/>
              </a:spcAft>
            </a:pPr>
            <a:r>
              <a:rPr lang="sr-Latn-RS" sz="900" b="0" i="0" u="none" strike="noStrike" dirty="0">
                <a:solidFill>
                  <a:srgbClr val="000000"/>
                </a:solidFill>
                <a:effectLst/>
                <a:latin typeface="+mn-lt"/>
              </a:rPr>
              <a:t>"product_id": ["</a:t>
            </a:r>
            <a:r>
              <a:rPr lang="sr-Latn-RS" sz="900" b="0" i="1" u="none" strike="noStrike" dirty="0">
                <a:solidFill>
                  <a:srgbClr val="000000"/>
                </a:solidFill>
                <a:effectLst/>
                <a:latin typeface="+mn-lt"/>
              </a:rPr>
              <a:t>ARRAY</a:t>
            </a:r>
            <a:r>
              <a:rPr lang="sr-Latn-RS" sz="900" b="0" i="0" u="none" strike="noStrike" dirty="0">
                <a:solidFill>
                  <a:srgbClr val="000000"/>
                </a:solidFill>
                <a:effectLst/>
                <a:latin typeface="+mn-lt"/>
              </a:rPr>
              <a:t>"], </a:t>
            </a:r>
            <a:endParaRPr lang="en-US" sz="900" b="0" i="0" u="none" strike="noStrike" dirty="0">
              <a:solidFill>
                <a:srgbClr val="000000"/>
              </a:solidFill>
              <a:effectLst/>
              <a:latin typeface="+mn-lt"/>
            </a:endParaRPr>
          </a:p>
          <a:p>
            <a:pPr marL="0" lvl="1" fontAlgn="auto">
              <a:spcBef>
                <a:spcPts val="0"/>
              </a:spcBef>
              <a:spcAft>
                <a:spcPts val="0"/>
              </a:spcAft>
            </a:pPr>
            <a:r>
              <a:rPr lang="sr-Latn-RS" sz="900" b="0" i="0" u="none" strike="noStrike" dirty="0">
                <a:solidFill>
                  <a:srgbClr val="000000"/>
                </a:solidFill>
                <a:effectLst/>
                <a:latin typeface="+mn-lt"/>
              </a:rPr>
              <a:t>"product_name": ["</a:t>
            </a:r>
            <a:r>
              <a:rPr lang="sr-Latn-RS" sz="900" b="0" i="1" u="none" strike="noStrike" dirty="0">
                <a:solidFill>
                  <a:srgbClr val="000000"/>
                </a:solidFill>
                <a:effectLst/>
                <a:latin typeface="+mn-lt"/>
              </a:rPr>
              <a:t>ARRAY</a:t>
            </a:r>
            <a:r>
              <a:rPr lang="sr-Latn-RS" sz="900" b="0" i="0" u="none" strike="noStrike" dirty="0">
                <a:solidFill>
                  <a:srgbClr val="000000"/>
                </a:solidFill>
                <a:effectLst/>
                <a:latin typeface="+mn-lt"/>
              </a:rPr>
              <a:t>"], </a:t>
            </a:r>
            <a:endParaRPr lang="en-US" sz="900" b="0" i="0" u="none" strike="noStrike" dirty="0">
              <a:solidFill>
                <a:srgbClr val="000000"/>
              </a:solidFill>
              <a:effectLst/>
              <a:latin typeface="+mn-lt"/>
            </a:endParaRPr>
          </a:p>
          <a:p>
            <a:pPr marL="0" lvl="1" fontAlgn="auto">
              <a:spcBef>
                <a:spcPts val="0"/>
              </a:spcBef>
              <a:spcAft>
                <a:spcPts val="0"/>
              </a:spcAft>
            </a:pPr>
            <a:r>
              <a:rPr lang="sr-Latn-RS" sz="900" b="0" i="0" u="none" strike="noStrike" dirty="0">
                <a:solidFill>
                  <a:srgbClr val="000000"/>
                </a:solidFill>
                <a:effectLst/>
                <a:latin typeface="+mn-lt"/>
              </a:rPr>
              <a:t>"product_price": ["</a:t>
            </a:r>
            <a:r>
              <a:rPr lang="sr-Latn-RS" sz="900" b="0" i="1" u="none" strike="noStrike" dirty="0">
                <a:solidFill>
                  <a:srgbClr val="000000"/>
                </a:solidFill>
                <a:effectLst/>
                <a:latin typeface="+mn-lt"/>
              </a:rPr>
              <a:t>ARRAY of stringified Numbers</a:t>
            </a:r>
            <a:r>
              <a:rPr lang="sr-Latn-RS" sz="900" b="0" i="0" u="none" strike="noStrike" dirty="0">
                <a:solidFill>
                  <a:srgbClr val="000000"/>
                </a:solidFill>
                <a:effectLst/>
                <a:latin typeface="+mn-lt"/>
              </a:rPr>
              <a:t>"],</a:t>
            </a:r>
            <a:endParaRPr lang="en-US" sz="900" b="0" i="0" u="none" strike="noStrike" dirty="0">
              <a:solidFill>
                <a:srgbClr val="000000"/>
              </a:solidFill>
              <a:effectLst/>
              <a:latin typeface="+mn-lt"/>
            </a:endParaRPr>
          </a:p>
          <a:p>
            <a:pPr marL="0" lvl="1" fontAlgn="auto">
              <a:spcBef>
                <a:spcPts val="0"/>
              </a:spcBef>
              <a:spcAft>
                <a:spcPts val="0"/>
              </a:spcAft>
            </a:pPr>
            <a:r>
              <a:rPr lang="sr-Latn-RS" sz="900" b="0" i="0" u="none" strike="noStrike" dirty="0">
                <a:solidFill>
                  <a:srgbClr val="000000"/>
                </a:solidFill>
                <a:effectLst/>
                <a:latin typeface="+mn-lt"/>
              </a:rPr>
              <a:t>"product_quantity": ["</a:t>
            </a:r>
            <a:r>
              <a:rPr lang="sr-Latn-RS" sz="900" b="0" i="1" u="none" strike="noStrike" dirty="0">
                <a:solidFill>
                  <a:srgbClr val="000000"/>
                </a:solidFill>
                <a:effectLst/>
                <a:latin typeface="+mn-lt"/>
              </a:rPr>
              <a:t>ARRAY of stringified Numbers</a:t>
            </a:r>
            <a:r>
              <a:rPr lang="sr-Latn-RS" sz="900" b="0" i="0" u="none" strike="noStrike" dirty="0">
                <a:solidFill>
                  <a:srgbClr val="000000"/>
                </a:solidFill>
                <a:effectLst/>
                <a:latin typeface="+mn-lt"/>
              </a:rPr>
              <a:t>"],</a:t>
            </a:r>
            <a:endParaRPr lang="en-US" sz="900" b="0" i="0" u="none" strike="noStrike" dirty="0">
              <a:solidFill>
                <a:srgbClr val="000000"/>
              </a:solidFill>
              <a:effectLst/>
              <a:latin typeface="+mn-lt"/>
            </a:endParaRPr>
          </a:p>
          <a:p>
            <a:pPr marL="0" lvl="1" fontAlgn="auto">
              <a:spcBef>
                <a:spcPts val="0"/>
              </a:spcBef>
              <a:spcAft>
                <a:spcPts val="0"/>
              </a:spcAft>
            </a:pPr>
            <a:r>
              <a:rPr lang="sr-Latn-RS" sz="900" b="0" i="0" u="none" strike="noStrike" dirty="0">
                <a:solidFill>
                  <a:srgbClr val="000000"/>
                </a:solidFill>
                <a:effectLst/>
                <a:latin typeface="+mn-lt"/>
              </a:rPr>
              <a:t>"release_id": "</a:t>
            </a:r>
            <a:r>
              <a:rPr lang="sr-Latn-RS" sz="900" b="0" i="1" u="none" strike="noStrike" dirty="0">
                <a:solidFill>
                  <a:srgbClr val="000000"/>
                </a:solidFill>
                <a:effectLst/>
                <a:latin typeface="+mn-lt"/>
              </a:rPr>
              <a:t>STRING</a:t>
            </a:r>
            <a:r>
              <a:rPr lang="sr-Latn-RS" sz="900" b="0" i="0" u="none" strike="noStrike" dirty="0">
                <a:solidFill>
                  <a:srgbClr val="000000"/>
                </a:solidFill>
                <a:effectLst/>
                <a:latin typeface="+mn-lt"/>
              </a:rPr>
              <a:t>", </a:t>
            </a:r>
            <a:endParaRPr lang="en-US" sz="900" b="0" i="0" u="none" strike="noStrike" dirty="0">
              <a:solidFill>
                <a:srgbClr val="000000"/>
              </a:solidFill>
              <a:effectLst/>
              <a:latin typeface="+mn-lt"/>
            </a:endParaRPr>
          </a:p>
          <a:p>
            <a:pPr marL="0" lvl="1" fontAlgn="auto">
              <a:spcBef>
                <a:spcPts val="0"/>
              </a:spcBef>
              <a:spcAft>
                <a:spcPts val="0"/>
              </a:spcAft>
            </a:pPr>
            <a:r>
              <a:rPr lang="sr-Latn-RS" sz="900" b="0" i="0" u="none" strike="noStrike" dirty="0">
                <a:solidFill>
                  <a:srgbClr val="000000"/>
                </a:solidFill>
                <a:effectLst/>
                <a:latin typeface="+mn-lt"/>
              </a:rPr>
              <a:t>"site_domain_type": "</a:t>
            </a:r>
            <a:r>
              <a:rPr lang="sr-Latn-RS" sz="900" b="0" i="1" u="none" strike="noStrike" dirty="0">
                <a:solidFill>
                  <a:srgbClr val="000000"/>
                </a:solidFill>
                <a:effectLst/>
                <a:latin typeface="+mn-lt"/>
              </a:rPr>
              <a:t>STRING</a:t>
            </a:r>
            <a:r>
              <a:rPr lang="sr-Latn-RS" sz="900" b="0" i="0" u="none" strike="noStrike" dirty="0">
                <a:solidFill>
                  <a:srgbClr val="000000"/>
                </a:solidFill>
                <a:effectLst/>
                <a:latin typeface="+mn-lt"/>
              </a:rPr>
              <a:t>"}</a:t>
            </a:r>
            <a:r>
              <a:rPr lang="en-US" sz="900" b="0" i="0" u="none" strike="noStrike" dirty="0">
                <a:solidFill>
                  <a:srgbClr val="000000"/>
                </a:solidFill>
                <a:effectLst/>
                <a:latin typeface="+mn-lt"/>
              </a:rPr>
              <a:t>);</a:t>
            </a:r>
            <a:endParaRPr kumimoji="0" lang="de-DE" sz="9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3BA5BC5-9D34-15E4-C298-4324BBA1F1B7}"/>
              </a:ext>
            </a:extLst>
          </p:cNvPr>
          <p:cNvSpPr txBox="1"/>
          <p:nvPr/>
        </p:nvSpPr>
        <p:spPr>
          <a:xfrm>
            <a:off x="247248" y="1295880"/>
            <a:ext cx="4652412" cy="80724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R="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DE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Trigger:</a:t>
            </a:r>
          </a:p>
          <a:p>
            <a:pPr marL="171450" marR="0" indent="-17145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de-DE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When a cart page</a:t>
            </a:r>
            <a:r>
              <a:rPr lang="de-DE" sz="1200" kern="0" dirty="0">
                <a:solidFill>
                  <a:srgbClr val="000000"/>
                </a:solidFill>
              </a:rPr>
              <a:t> is loaded</a:t>
            </a:r>
          </a:p>
          <a:p>
            <a:pPr marR="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tabLst/>
            </a:pPr>
            <a:r>
              <a:rPr lang="de-DE" sz="1200" kern="0" dirty="0">
                <a:solidFill>
                  <a:srgbClr val="000000"/>
                </a:solidFill>
              </a:rPr>
              <a:t>Deprication of auto page views:</a:t>
            </a:r>
          </a:p>
          <a:p>
            <a:pPr marL="457200" lvl="1" indent="0">
              <a:buNone/>
            </a:pPr>
            <a:r>
              <a:rPr lang="en-US" sz="1200" dirty="0" err="1"/>
              <a:t>window.utag_cfg_ovrd</a:t>
            </a:r>
            <a:r>
              <a:rPr lang="en-US" sz="1200" dirty="0"/>
              <a:t> = </a:t>
            </a:r>
            <a:r>
              <a:rPr lang="en-US" sz="1200" dirty="0" err="1"/>
              <a:t>window.utag_cfg_ovrd</a:t>
            </a:r>
            <a:r>
              <a:rPr lang="en-US" sz="1200" dirty="0"/>
              <a:t> || {};</a:t>
            </a:r>
          </a:p>
          <a:p>
            <a:pPr marL="457200" lvl="1" indent="0">
              <a:buNone/>
            </a:pPr>
            <a:r>
              <a:rPr lang="en-US" sz="1200" dirty="0" err="1"/>
              <a:t>window.utag_cfg_ovrd.noview</a:t>
            </a:r>
            <a:r>
              <a:rPr lang="en-US" sz="1200" dirty="0"/>
              <a:t> = true</a:t>
            </a:r>
          </a:p>
          <a:p>
            <a:pPr marR="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tabLst/>
            </a:pPr>
            <a:endParaRPr kumimoji="0" lang="de-DE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159A8F-82E5-1C08-5B37-249F25ABD9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248" y="2499272"/>
            <a:ext cx="6384898" cy="3136442"/>
          </a:xfrm>
          <a:prstGeom prst="rect">
            <a:avLst/>
          </a:prstGeom>
        </p:spPr>
      </p:pic>
      <p:sp>
        <p:nvSpPr>
          <p:cNvPr id="2" name="Title 3">
            <a:extLst>
              <a:ext uri="{FF2B5EF4-FFF2-40B4-BE49-F238E27FC236}">
                <a16:creationId xmlns:a16="http://schemas.microsoft.com/office/drawing/2014/main" id="{55B3CF8A-2E53-714D-4C85-3B933F63B6F3}"/>
              </a:ext>
            </a:extLst>
          </p:cNvPr>
          <p:cNvSpPr txBox="1">
            <a:spLocks/>
          </p:cNvSpPr>
          <p:nvPr/>
        </p:nvSpPr>
        <p:spPr>
          <a:xfrm>
            <a:off x="7064285" y="842400"/>
            <a:ext cx="3562270" cy="3888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333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2800" kern="120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de-DE" sz="2000" dirty="0">
                <a:solidFill>
                  <a:srgbClr val="00B050"/>
                </a:solidFill>
              </a:rPr>
              <a:t>Checkout Step 4</a:t>
            </a:r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19743452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3F02636-1638-378F-BE66-5A018D08B5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11</a:t>
            </a:fld>
            <a:endParaRPr lang="en-US" noProof="1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2810863A-1C4B-AEF2-3D4E-237611D4A24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05200" y="259200"/>
            <a:ext cx="10558800" cy="388800"/>
          </a:xfrm>
        </p:spPr>
        <p:txBody>
          <a:bodyPr/>
          <a:lstStyle/>
          <a:p>
            <a:r>
              <a:rPr lang="de-DE" dirty="0"/>
              <a:t>PT Data Layer Checkout Refactoring – Event Specs</a:t>
            </a: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C6793FF0-FAF8-3D51-832A-6E3B49EB73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200" y="648000"/>
            <a:ext cx="10558800" cy="388800"/>
          </a:xfrm>
        </p:spPr>
        <p:txBody>
          <a:bodyPr/>
          <a:lstStyle/>
          <a:p>
            <a:r>
              <a:rPr lang="de-DE" dirty="0"/>
              <a:t>Summary Pay Now Click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CDF0BD7-63F9-486F-BD5C-60E4952A94ED}"/>
              </a:ext>
            </a:extLst>
          </p:cNvPr>
          <p:cNvSpPr txBox="1"/>
          <p:nvPr/>
        </p:nvSpPr>
        <p:spPr>
          <a:xfrm>
            <a:off x="7064285" y="1093756"/>
            <a:ext cx="3765391" cy="477774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lvl="1" fontAlgn="auto">
              <a:spcBef>
                <a:spcPts val="0"/>
              </a:spcBef>
              <a:spcAft>
                <a:spcPts val="0"/>
              </a:spcAft>
            </a:pPr>
            <a:r>
              <a:rPr lang="sr-Latn-RS" sz="900" b="0" u="none" strike="noStrike" dirty="0">
                <a:solidFill>
                  <a:srgbClr val="000000"/>
                </a:solidFill>
                <a:effectLst/>
                <a:latin typeface="+mn-lt"/>
              </a:rPr>
              <a:t>utag</a:t>
            </a:r>
            <a:r>
              <a:rPr lang="en-US" sz="900" b="0" u="none" strike="noStrike" dirty="0">
                <a:solidFill>
                  <a:srgbClr val="000000"/>
                </a:solidFill>
                <a:effectLst/>
                <a:latin typeface="+mn-lt"/>
              </a:rPr>
              <a:t>.link</a:t>
            </a:r>
            <a:r>
              <a:rPr lang="en-US" sz="900" dirty="0">
                <a:solidFill>
                  <a:srgbClr val="000000"/>
                </a:solidFill>
                <a:latin typeface="+mn-lt"/>
              </a:rPr>
              <a:t>(</a:t>
            </a:r>
            <a:r>
              <a:rPr lang="sr-Latn-RS" sz="900" b="0" u="none" strike="noStrike" dirty="0">
                <a:solidFill>
                  <a:srgbClr val="000000"/>
                </a:solidFill>
                <a:effectLst/>
                <a:latin typeface="+mn-lt"/>
              </a:rPr>
              <a:t>{</a:t>
            </a:r>
            <a:endParaRPr lang="en-US" sz="900" b="0" u="none" strike="noStrike" dirty="0">
              <a:solidFill>
                <a:srgbClr val="000000"/>
              </a:solidFill>
              <a:effectLst/>
              <a:latin typeface="+mn-lt"/>
            </a:endParaRPr>
          </a:p>
          <a:p>
            <a:r>
              <a:rPr lang="sr-Latn-RS" sz="900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"tealium_event": "PT_ShopCheckout</a:t>
            </a:r>
            <a:r>
              <a:rPr lang="en-US" sz="900" dirty="0" err="1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SummaryPayNow</a:t>
            </a:r>
            <a:r>
              <a:rPr lang="sr-Latn-RS" sz="900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_Click",</a:t>
            </a:r>
            <a:endParaRPr lang="sr-Latn-RS" sz="900" dirty="0">
              <a:solidFill>
                <a:srgbClr val="FF0000"/>
              </a:solidFill>
              <a:effectLst/>
              <a:latin typeface="+mn-lt"/>
              <a:ea typeface="Calibri" panose="020F0502020204030204" pitchFamily="34" charset="0"/>
            </a:endParaRPr>
          </a:p>
          <a:p>
            <a:r>
              <a:rPr lang="sr-Latn-RS" sz="900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"baretool_number": ["</a:t>
            </a:r>
            <a:r>
              <a:rPr lang="sr-Latn-RS" sz="900" i="1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ARRAY</a:t>
            </a:r>
            <a:r>
              <a:rPr lang="sr-Latn-RS" sz="900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"], </a:t>
            </a:r>
            <a:endParaRPr lang="sr-Latn-RS" sz="900" dirty="0">
              <a:effectLst/>
              <a:latin typeface="+mn-lt"/>
              <a:ea typeface="Calibri" panose="020F0502020204030204" pitchFamily="34" charset="0"/>
            </a:endParaRPr>
          </a:p>
          <a:p>
            <a:r>
              <a:rPr lang="sr-Latn-RS" sz="900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"brand_name": "</a:t>
            </a:r>
            <a:r>
              <a:rPr lang="en-US" sz="900" i="1" dirty="0">
                <a:solidFill>
                  <a:srgbClr val="000000"/>
                </a:solidFill>
                <a:latin typeface="+mn-lt"/>
                <a:ea typeface="Calibri" panose="020F0502020204030204" pitchFamily="34" charset="0"/>
              </a:rPr>
              <a:t>STRING</a:t>
            </a:r>
            <a:r>
              <a:rPr lang="sr-Latn-RS" sz="900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", </a:t>
            </a:r>
            <a:endParaRPr lang="sr-Latn-RS" sz="900" dirty="0">
              <a:effectLst/>
              <a:latin typeface="+mn-lt"/>
              <a:ea typeface="Calibri" panose="020F0502020204030204" pitchFamily="34" charset="0"/>
            </a:endParaRPr>
          </a:p>
          <a:p>
            <a:r>
              <a:rPr lang="sr-Latn-RS" sz="900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"business_unit": "</a:t>
            </a:r>
            <a:r>
              <a:rPr lang="en-US" sz="900" i="1" dirty="0">
                <a:solidFill>
                  <a:srgbClr val="000000"/>
                </a:solidFill>
                <a:latin typeface="+mn-lt"/>
                <a:ea typeface="Calibri" panose="020F0502020204030204" pitchFamily="34" charset="0"/>
              </a:rPr>
              <a:t>STRING</a:t>
            </a:r>
            <a:r>
              <a:rPr lang="sr-Latn-RS" sz="900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", </a:t>
            </a:r>
            <a:endParaRPr lang="sr-Latn-RS" sz="900" dirty="0">
              <a:effectLst/>
              <a:latin typeface="+mn-lt"/>
              <a:ea typeface="Calibri" panose="020F0502020204030204" pitchFamily="34" charset="0"/>
            </a:endParaRPr>
          </a:p>
          <a:p>
            <a:r>
              <a:rPr lang="sr-Latn-RS" sz="900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"checkout_step": "</a:t>
            </a:r>
            <a:r>
              <a:rPr lang="sr-Latn-RS" sz="900" b="0" i="1" u="none" strike="noStrike" dirty="0">
                <a:solidFill>
                  <a:srgbClr val="000000"/>
                </a:solidFill>
                <a:effectLst/>
                <a:latin typeface="+mn-lt"/>
              </a:rPr>
              <a:t>Stringified NUMBER</a:t>
            </a:r>
            <a:r>
              <a:rPr lang="sr-Latn-RS" sz="900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",</a:t>
            </a:r>
            <a:endParaRPr lang="sr-Latn-RS" sz="900" dirty="0">
              <a:effectLst/>
              <a:latin typeface="+mn-lt"/>
              <a:ea typeface="Calibri" panose="020F0502020204030204" pitchFamily="34" charset="0"/>
            </a:endParaRPr>
          </a:p>
          <a:p>
            <a:r>
              <a:rPr lang="sr-Latn-RS" sz="900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"click_element_class": "</a:t>
            </a:r>
            <a:r>
              <a:rPr lang="sr-Latn-RS" sz="900" i="1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STRING</a:t>
            </a:r>
            <a:r>
              <a:rPr lang="sr-Latn-RS" sz="900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", </a:t>
            </a:r>
            <a:endParaRPr lang="sr-Latn-RS" sz="900" dirty="0">
              <a:effectLst/>
              <a:latin typeface="+mn-lt"/>
              <a:ea typeface="Calibri" panose="020F0502020204030204" pitchFamily="34" charset="0"/>
            </a:endParaRPr>
          </a:p>
          <a:p>
            <a:r>
              <a:rPr lang="sr-Latn-RS" sz="900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"click_element_id": "</a:t>
            </a:r>
            <a:r>
              <a:rPr lang="sr-Latn-RS" sz="900" i="1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STRING</a:t>
            </a:r>
            <a:r>
              <a:rPr lang="sr-Latn-RS" sz="900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", </a:t>
            </a:r>
            <a:endParaRPr lang="sr-Latn-RS" sz="900" dirty="0">
              <a:effectLst/>
              <a:latin typeface="+mn-lt"/>
              <a:ea typeface="Calibri" panose="020F0502020204030204" pitchFamily="34" charset="0"/>
            </a:endParaRPr>
          </a:p>
          <a:p>
            <a:r>
              <a:rPr lang="sr-Latn-RS" sz="900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"click_name": "</a:t>
            </a:r>
            <a:r>
              <a:rPr lang="sr-Latn-RS" sz="900" i="1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STRING</a:t>
            </a:r>
            <a:r>
              <a:rPr lang="sr-Latn-RS" sz="900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", </a:t>
            </a:r>
            <a:endParaRPr lang="sr-Latn-RS" sz="900" dirty="0">
              <a:effectLst/>
              <a:latin typeface="+mn-lt"/>
              <a:ea typeface="Calibri" panose="020F0502020204030204" pitchFamily="34" charset="0"/>
            </a:endParaRPr>
          </a:p>
          <a:p>
            <a:r>
              <a:rPr lang="sr-Latn-RS" sz="900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"click_target_type": "</a:t>
            </a:r>
            <a:r>
              <a:rPr lang="sr-Latn-RS" sz="900" i="1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STRING</a:t>
            </a:r>
            <a:r>
              <a:rPr lang="sr-Latn-RS" sz="900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", </a:t>
            </a:r>
            <a:endParaRPr lang="sr-Latn-RS" sz="900" dirty="0">
              <a:effectLst/>
              <a:latin typeface="+mn-lt"/>
              <a:ea typeface="Calibri" panose="020F0502020204030204" pitchFamily="34" charset="0"/>
            </a:endParaRPr>
          </a:p>
          <a:p>
            <a:r>
              <a:rPr lang="sr-Latn-RS" sz="900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"currency": "</a:t>
            </a:r>
            <a:r>
              <a:rPr lang="en-US" sz="900" i="1" dirty="0">
                <a:solidFill>
                  <a:srgbClr val="000000"/>
                </a:solidFill>
                <a:latin typeface="+mn-lt"/>
                <a:ea typeface="Calibri" panose="020F0502020204030204" pitchFamily="34" charset="0"/>
              </a:rPr>
              <a:t>STRING</a:t>
            </a:r>
            <a:r>
              <a:rPr lang="sr-Latn-RS" sz="900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", </a:t>
            </a:r>
            <a:endParaRPr lang="sr-Latn-RS" sz="900" dirty="0">
              <a:effectLst/>
              <a:latin typeface="+mn-lt"/>
              <a:ea typeface="Calibri" panose="020F0502020204030204" pitchFamily="34" charset="0"/>
            </a:endParaRPr>
          </a:p>
          <a:p>
            <a:r>
              <a:rPr lang="sr-Latn-RS" sz="900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"division": "</a:t>
            </a:r>
            <a:r>
              <a:rPr lang="en-US" sz="900" i="1" dirty="0">
                <a:solidFill>
                  <a:srgbClr val="000000"/>
                </a:solidFill>
                <a:latin typeface="+mn-lt"/>
                <a:ea typeface="Calibri" panose="020F0502020204030204" pitchFamily="34" charset="0"/>
              </a:rPr>
              <a:t>STRING</a:t>
            </a:r>
            <a:r>
              <a:rPr lang="sr-Latn-RS" sz="900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", </a:t>
            </a:r>
            <a:endParaRPr lang="sr-Latn-RS" sz="900" dirty="0">
              <a:effectLst/>
              <a:latin typeface="+mn-lt"/>
              <a:ea typeface="Calibri" panose="020F0502020204030204" pitchFamily="34" charset="0"/>
            </a:endParaRPr>
          </a:p>
          <a:p>
            <a:r>
              <a:rPr lang="sr-Latn-RS" sz="900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"language": "</a:t>
            </a:r>
            <a:r>
              <a:rPr lang="en-US" sz="900" i="1" dirty="0">
                <a:solidFill>
                  <a:srgbClr val="000000"/>
                </a:solidFill>
                <a:latin typeface="+mn-lt"/>
                <a:ea typeface="Calibri" panose="020F0502020204030204" pitchFamily="34" charset="0"/>
              </a:rPr>
              <a:t>STRING</a:t>
            </a:r>
            <a:r>
              <a:rPr lang="sr-Latn-RS" sz="900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", </a:t>
            </a:r>
            <a:endParaRPr lang="sr-Latn-RS" sz="900" dirty="0">
              <a:effectLst/>
              <a:latin typeface="+mn-lt"/>
              <a:ea typeface="Calibri" panose="020F0502020204030204" pitchFamily="34" charset="0"/>
            </a:endParaRPr>
          </a:p>
          <a:p>
            <a:r>
              <a:rPr lang="sr-Latn-RS" sz="900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"logged_in_user": "</a:t>
            </a:r>
            <a:r>
              <a:rPr lang="en-US" sz="900" i="1" dirty="0">
                <a:solidFill>
                  <a:srgbClr val="000000"/>
                </a:solidFill>
                <a:latin typeface="+mn-lt"/>
                <a:ea typeface="Calibri" panose="020F0502020204030204" pitchFamily="34" charset="0"/>
              </a:rPr>
              <a:t>STRING</a:t>
            </a:r>
            <a:r>
              <a:rPr lang="sr-Latn-RS" sz="900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", </a:t>
            </a:r>
            <a:endParaRPr lang="sr-Latn-RS" sz="900" dirty="0">
              <a:effectLst/>
              <a:latin typeface="+mn-lt"/>
              <a:ea typeface="Calibri" panose="020F0502020204030204" pitchFamily="34" charset="0"/>
            </a:endParaRPr>
          </a:p>
          <a:p>
            <a:r>
              <a:rPr lang="sr-Latn-RS" sz="900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"master_order_number": ["</a:t>
            </a:r>
            <a:r>
              <a:rPr lang="sr-Latn-RS" sz="900" i="1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ARRAY</a:t>
            </a:r>
            <a:r>
              <a:rPr lang="sr-Latn-RS" sz="900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"], </a:t>
            </a:r>
            <a:endParaRPr lang="sr-Latn-RS" sz="900" dirty="0">
              <a:effectLst/>
              <a:latin typeface="+mn-lt"/>
              <a:ea typeface="Calibri" panose="020F0502020204030204" pitchFamily="34" charset="0"/>
            </a:endParaRPr>
          </a:p>
          <a:p>
            <a:r>
              <a:rPr lang="sr-Latn-RS" sz="900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"order_coupon_code": "</a:t>
            </a:r>
            <a:r>
              <a:rPr lang="sr-Latn-RS" sz="900" i="1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STRING</a:t>
            </a:r>
            <a:r>
              <a:rPr lang="sr-Latn-RS" sz="900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", </a:t>
            </a:r>
            <a:endParaRPr lang="sr-Latn-RS" sz="900" dirty="0">
              <a:effectLst/>
              <a:latin typeface="+mn-lt"/>
              <a:ea typeface="Calibri" panose="020F0502020204030204" pitchFamily="34" charset="0"/>
            </a:endParaRPr>
          </a:p>
          <a:p>
            <a:r>
              <a:rPr lang="sr-Latn-RS" sz="900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"page_breadcrumb": ["</a:t>
            </a:r>
            <a:r>
              <a:rPr lang="sr-Latn-RS" sz="900" i="1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ARRAY</a:t>
            </a:r>
            <a:r>
              <a:rPr lang="sr-Latn-RS" sz="900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"], </a:t>
            </a:r>
            <a:endParaRPr lang="sr-Latn-RS" sz="900" dirty="0">
              <a:effectLst/>
              <a:latin typeface="+mn-lt"/>
              <a:ea typeface="Calibri" panose="020F0502020204030204" pitchFamily="34" charset="0"/>
            </a:endParaRPr>
          </a:p>
          <a:p>
            <a:r>
              <a:rPr lang="sr-Latn-RS" sz="900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"page_country": "</a:t>
            </a:r>
            <a:r>
              <a:rPr lang="sr-Latn-RS" sz="900" i="1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STRING</a:t>
            </a:r>
            <a:r>
              <a:rPr lang="sr-Latn-RS" sz="900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", </a:t>
            </a:r>
            <a:endParaRPr lang="sr-Latn-RS" sz="900" dirty="0">
              <a:effectLst/>
              <a:latin typeface="+mn-lt"/>
              <a:ea typeface="Calibri" panose="020F0502020204030204" pitchFamily="34" charset="0"/>
            </a:endParaRPr>
          </a:p>
          <a:p>
            <a:r>
              <a:rPr lang="sr-Latn-RS" sz="900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"page_id": "</a:t>
            </a:r>
            <a:r>
              <a:rPr lang="sr-Latn-RS" sz="900" i="1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STRING</a:t>
            </a:r>
            <a:r>
              <a:rPr lang="sr-Latn-RS" sz="900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", </a:t>
            </a:r>
            <a:endParaRPr lang="sr-Latn-RS" sz="900" dirty="0">
              <a:effectLst/>
              <a:latin typeface="+mn-lt"/>
              <a:ea typeface="Calibri" panose="020F0502020204030204" pitchFamily="34" charset="0"/>
            </a:endParaRPr>
          </a:p>
          <a:p>
            <a:r>
              <a:rPr lang="sr-Latn-RS" sz="900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"page_name": "</a:t>
            </a:r>
            <a:r>
              <a:rPr lang="sr-Latn-RS" sz="900" i="1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STRING</a:t>
            </a:r>
            <a:r>
              <a:rPr lang="sr-Latn-RS" sz="900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",</a:t>
            </a:r>
            <a:endParaRPr lang="sr-Latn-RS" sz="900" dirty="0">
              <a:effectLst/>
              <a:latin typeface="+mn-lt"/>
              <a:ea typeface="Calibri" panose="020F0502020204030204" pitchFamily="34" charset="0"/>
            </a:endParaRPr>
          </a:p>
          <a:p>
            <a:r>
              <a:rPr lang="sr-Latn-RS" sz="900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"page_subcategory1": "</a:t>
            </a:r>
            <a:r>
              <a:rPr lang="sr-Latn-RS" sz="900" i="1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STRING</a:t>
            </a:r>
            <a:r>
              <a:rPr lang="sr-Latn-RS" sz="900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", </a:t>
            </a:r>
            <a:endParaRPr lang="sr-Latn-RS" sz="900" dirty="0">
              <a:effectLst/>
              <a:latin typeface="+mn-lt"/>
              <a:ea typeface="Calibri" panose="020F0502020204030204" pitchFamily="34" charset="0"/>
            </a:endParaRPr>
          </a:p>
          <a:p>
            <a:r>
              <a:rPr lang="sr-Latn-RS" sz="900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"page_subcategory2": "</a:t>
            </a:r>
            <a:r>
              <a:rPr lang="sr-Latn-RS" sz="900" i="1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STRING</a:t>
            </a:r>
            <a:r>
              <a:rPr lang="sr-Latn-RS" sz="900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",</a:t>
            </a:r>
            <a:endParaRPr lang="sr-Latn-RS" sz="900" dirty="0">
              <a:effectLst/>
              <a:latin typeface="+mn-lt"/>
              <a:ea typeface="Calibri" panose="020F0502020204030204" pitchFamily="34" charset="0"/>
            </a:endParaRPr>
          </a:p>
          <a:p>
            <a:r>
              <a:rPr lang="sr-Latn-RS" sz="900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"page_subcategory3": "</a:t>
            </a:r>
            <a:r>
              <a:rPr lang="sr-Latn-RS" sz="900" i="1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STRING</a:t>
            </a:r>
            <a:r>
              <a:rPr lang="sr-Latn-RS" sz="900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", </a:t>
            </a:r>
            <a:endParaRPr lang="sr-Latn-RS" sz="900" dirty="0">
              <a:effectLst/>
              <a:latin typeface="+mn-lt"/>
              <a:ea typeface="Calibri" panose="020F0502020204030204" pitchFamily="34" charset="0"/>
            </a:endParaRPr>
          </a:p>
          <a:p>
            <a:r>
              <a:rPr lang="sr-Latn-RS" sz="900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"page_subcategory4": "</a:t>
            </a:r>
            <a:r>
              <a:rPr lang="sr-Latn-RS" sz="900" i="1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STRING</a:t>
            </a:r>
            <a:r>
              <a:rPr lang="sr-Latn-RS" sz="900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", </a:t>
            </a:r>
            <a:endParaRPr lang="sr-Latn-RS" sz="900" dirty="0">
              <a:effectLst/>
              <a:latin typeface="+mn-lt"/>
              <a:ea typeface="Calibri" panose="020F0502020204030204" pitchFamily="34" charset="0"/>
            </a:endParaRPr>
          </a:p>
          <a:p>
            <a:r>
              <a:rPr lang="sr-Latn-RS" sz="900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"page_subcategory5": "</a:t>
            </a:r>
            <a:r>
              <a:rPr lang="sr-Latn-RS" sz="900" i="1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STRING</a:t>
            </a:r>
            <a:r>
              <a:rPr lang="sr-Latn-RS" sz="900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", </a:t>
            </a:r>
            <a:endParaRPr lang="sr-Latn-RS" sz="900" dirty="0">
              <a:effectLst/>
              <a:latin typeface="+mn-lt"/>
              <a:ea typeface="Calibri" panose="020F0502020204030204" pitchFamily="34" charset="0"/>
            </a:endParaRPr>
          </a:p>
          <a:p>
            <a:r>
              <a:rPr lang="sr-Latn-RS" sz="900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"page_type": "</a:t>
            </a:r>
            <a:r>
              <a:rPr lang="sr-Latn-RS" sz="900" i="1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STRING</a:t>
            </a:r>
            <a:r>
              <a:rPr lang="sr-Latn-RS" sz="900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", </a:t>
            </a:r>
            <a:endParaRPr lang="sr-Latn-RS" sz="900" dirty="0">
              <a:effectLst/>
              <a:latin typeface="+mn-lt"/>
              <a:ea typeface="Calibri" panose="020F0502020204030204" pitchFamily="34" charset="0"/>
            </a:endParaRPr>
          </a:p>
          <a:p>
            <a:r>
              <a:rPr lang="sr-Latn-RS" sz="900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"payment_method": "</a:t>
            </a:r>
            <a:r>
              <a:rPr lang="sr-Latn-RS" sz="900" i="1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STRING</a:t>
            </a:r>
            <a:r>
              <a:rPr lang="sr-Latn-RS" sz="900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", </a:t>
            </a:r>
            <a:endParaRPr lang="sr-Latn-RS" sz="900" dirty="0">
              <a:effectLst/>
              <a:latin typeface="+mn-lt"/>
              <a:ea typeface="Calibri" panose="020F0502020204030204" pitchFamily="34" charset="0"/>
            </a:endParaRPr>
          </a:p>
          <a:p>
            <a:r>
              <a:rPr lang="sr-Latn-RS" sz="900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"product_brand": ["</a:t>
            </a:r>
            <a:r>
              <a:rPr lang="sr-Latn-RS" sz="900" i="1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ARRAY</a:t>
            </a:r>
            <a:r>
              <a:rPr lang="sr-Latn-RS" sz="900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"], </a:t>
            </a:r>
            <a:endParaRPr lang="sr-Latn-RS" sz="900" dirty="0">
              <a:effectLst/>
              <a:latin typeface="+mn-lt"/>
              <a:ea typeface="Calibri" panose="020F0502020204030204" pitchFamily="34" charset="0"/>
            </a:endParaRPr>
          </a:p>
          <a:p>
            <a:r>
              <a:rPr lang="sr-Latn-RS" sz="900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"product_category": ["</a:t>
            </a:r>
            <a:r>
              <a:rPr lang="sr-Latn-RS" sz="900" i="1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ARRAY</a:t>
            </a:r>
            <a:r>
              <a:rPr lang="sr-Latn-RS" sz="900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"], </a:t>
            </a:r>
            <a:endParaRPr lang="sr-Latn-RS" sz="900" dirty="0">
              <a:effectLst/>
              <a:latin typeface="+mn-lt"/>
              <a:ea typeface="Calibri" panose="020F0502020204030204" pitchFamily="34" charset="0"/>
            </a:endParaRPr>
          </a:p>
          <a:p>
            <a:r>
              <a:rPr lang="sr-Latn-RS" sz="900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"product_category_id": ["</a:t>
            </a:r>
            <a:r>
              <a:rPr lang="sr-Latn-RS" sz="900" i="1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ARRAY</a:t>
            </a:r>
            <a:r>
              <a:rPr lang="sr-Latn-RS" sz="900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"], </a:t>
            </a:r>
            <a:endParaRPr lang="sr-Latn-RS" sz="900" dirty="0">
              <a:effectLst/>
              <a:latin typeface="+mn-lt"/>
              <a:ea typeface="Calibri" panose="020F0502020204030204" pitchFamily="34" charset="0"/>
            </a:endParaRPr>
          </a:p>
          <a:p>
            <a:r>
              <a:rPr lang="sr-Latn-RS" sz="900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"product_id": ["</a:t>
            </a:r>
            <a:r>
              <a:rPr lang="sr-Latn-RS" sz="900" i="1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ARRAY</a:t>
            </a:r>
            <a:r>
              <a:rPr lang="sr-Latn-RS" sz="900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"], </a:t>
            </a:r>
            <a:endParaRPr lang="sr-Latn-RS" sz="900" dirty="0">
              <a:effectLst/>
              <a:latin typeface="+mn-lt"/>
              <a:ea typeface="Calibri" panose="020F0502020204030204" pitchFamily="34" charset="0"/>
            </a:endParaRPr>
          </a:p>
          <a:p>
            <a:r>
              <a:rPr lang="sr-Latn-RS" sz="900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"product_name": ["</a:t>
            </a:r>
            <a:r>
              <a:rPr lang="sr-Latn-RS" sz="900" i="1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ARRAY</a:t>
            </a:r>
            <a:r>
              <a:rPr lang="sr-Latn-RS" sz="900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"], </a:t>
            </a:r>
            <a:endParaRPr lang="sr-Latn-RS" sz="900" dirty="0">
              <a:effectLst/>
              <a:latin typeface="+mn-lt"/>
              <a:ea typeface="Calibri" panose="020F0502020204030204" pitchFamily="34" charset="0"/>
            </a:endParaRPr>
          </a:p>
          <a:p>
            <a:r>
              <a:rPr lang="sr-Latn-RS" sz="900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"product_price": ["</a:t>
            </a:r>
            <a:r>
              <a:rPr lang="sr-Latn-RS" sz="900" i="1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ARRAY</a:t>
            </a:r>
            <a:r>
              <a:rPr lang="sr-Latn-RS" sz="900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 </a:t>
            </a:r>
            <a:r>
              <a:rPr lang="sr-Latn-RS" sz="900" i="1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of stringified Numbers</a:t>
            </a:r>
            <a:r>
              <a:rPr lang="sr-Latn-RS" sz="900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"], </a:t>
            </a:r>
            <a:endParaRPr lang="sr-Latn-RS" sz="900" dirty="0">
              <a:effectLst/>
              <a:latin typeface="+mn-lt"/>
              <a:ea typeface="Calibri" panose="020F0502020204030204" pitchFamily="34" charset="0"/>
            </a:endParaRPr>
          </a:p>
          <a:p>
            <a:r>
              <a:rPr lang="sr-Latn-RS" sz="900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"product_quantity": ["</a:t>
            </a:r>
            <a:r>
              <a:rPr lang="sr-Latn-RS" sz="900" i="1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ARRAY</a:t>
            </a:r>
            <a:r>
              <a:rPr lang="sr-Latn-RS" sz="900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 </a:t>
            </a:r>
            <a:r>
              <a:rPr lang="sr-Latn-RS" sz="900" i="1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of stringified Numbers</a:t>
            </a:r>
            <a:r>
              <a:rPr lang="sr-Latn-RS" sz="900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"], </a:t>
            </a:r>
            <a:endParaRPr lang="sr-Latn-RS" sz="900" dirty="0">
              <a:effectLst/>
              <a:latin typeface="+mn-lt"/>
              <a:ea typeface="Calibri" panose="020F0502020204030204" pitchFamily="34" charset="0"/>
            </a:endParaRPr>
          </a:p>
          <a:p>
            <a:r>
              <a:rPr lang="sr-Latn-RS" sz="900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"release_id": "</a:t>
            </a:r>
            <a:r>
              <a:rPr lang="sr-Latn-RS" sz="900" i="1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STRING</a:t>
            </a:r>
            <a:r>
              <a:rPr lang="sr-Latn-RS" sz="900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", </a:t>
            </a:r>
            <a:endParaRPr lang="sr-Latn-RS" sz="900" dirty="0">
              <a:effectLst/>
              <a:latin typeface="+mn-lt"/>
              <a:ea typeface="Calibri" panose="020F0502020204030204" pitchFamily="34" charset="0"/>
            </a:endParaRPr>
          </a:p>
          <a:p>
            <a:r>
              <a:rPr lang="sr-Latn-RS" sz="900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"site_domain_type": "</a:t>
            </a:r>
            <a:r>
              <a:rPr lang="en-US" sz="900" i="1" dirty="0">
                <a:solidFill>
                  <a:srgbClr val="000000"/>
                </a:solidFill>
                <a:latin typeface="+mn-lt"/>
                <a:ea typeface="Calibri" panose="020F0502020204030204" pitchFamily="34" charset="0"/>
              </a:rPr>
              <a:t>STRING</a:t>
            </a:r>
            <a:r>
              <a:rPr lang="sr-Latn-RS" sz="900" b="0" i="0" u="none" strike="noStrike" dirty="0">
                <a:solidFill>
                  <a:srgbClr val="000000"/>
                </a:solidFill>
                <a:effectLst/>
                <a:latin typeface="+mn-lt"/>
              </a:rPr>
              <a:t>"</a:t>
            </a:r>
            <a:r>
              <a:rPr lang="en-US" sz="900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});</a:t>
            </a:r>
            <a:endParaRPr lang="sr-Latn-RS" sz="900" dirty="0">
              <a:effectLst/>
              <a:latin typeface="+mn-lt"/>
              <a:ea typeface="Calibri" panose="020F050202020403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3BA5BC5-9D34-15E4-C298-4324BBA1F1B7}"/>
              </a:ext>
            </a:extLst>
          </p:cNvPr>
          <p:cNvSpPr txBox="1"/>
          <p:nvPr/>
        </p:nvSpPr>
        <p:spPr>
          <a:xfrm>
            <a:off x="247248" y="1295880"/>
            <a:ext cx="4652412" cy="80724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R="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DE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Trigger:</a:t>
            </a:r>
          </a:p>
          <a:p>
            <a:pPr marL="171450" marR="0" indent="-17145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de-DE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When a „Pay now“ button is clicked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26107F-F854-CB5D-5C6C-6FCDDEF352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248" y="2267760"/>
            <a:ext cx="6384897" cy="2839949"/>
          </a:xfrm>
          <a:prstGeom prst="rect">
            <a:avLst/>
          </a:prstGeom>
        </p:spPr>
      </p:pic>
      <p:sp>
        <p:nvSpPr>
          <p:cNvPr id="2" name="Title 3">
            <a:extLst>
              <a:ext uri="{FF2B5EF4-FFF2-40B4-BE49-F238E27FC236}">
                <a16:creationId xmlns:a16="http://schemas.microsoft.com/office/drawing/2014/main" id="{C28AC10E-BF56-3910-787D-6B08336D8BEE}"/>
              </a:ext>
            </a:extLst>
          </p:cNvPr>
          <p:cNvSpPr txBox="1">
            <a:spLocks/>
          </p:cNvSpPr>
          <p:nvPr/>
        </p:nvSpPr>
        <p:spPr>
          <a:xfrm>
            <a:off x="7064285" y="842400"/>
            <a:ext cx="3562270" cy="3888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333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2800" kern="120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de-DE" sz="2000" dirty="0">
                <a:solidFill>
                  <a:srgbClr val="00B050"/>
                </a:solidFill>
              </a:rPr>
              <a:t>Checkout Step 4</a:t>
            </a:r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12797184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3F02636-1638-378F-BE66-5A018D08B5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12</a:t>
            </a:fld>
            <a:endParaRPr lang="en-US" noProof="1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2810863A-1C4B-AEF2-3D4E-237611D4A24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05200" y="259200"/>
            <a:ext cx="10558800" cy="388800"/>
          </a:xfrm>
        </p:spPr>
        <p:txBody>
          <a:bodyPr/>
          <a:lstStyle/>
          <a:p>
            <a:r>
              <a:rPr lang="de-DE" dirty="0"/>
              <a:t>PT Data Layer Checkout Refactoring – Event Specs</a:t>
            </a: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C6793FF0-FAF8-3D51-832A-6E3B49EB73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200" y="648000"/>
            <a:ext cx="10558800" cy="388800"/>
          </a:xfrm>
        </p:spPr>
        <p:txBody>
          <a:bodyPr/>
          <a:lstStyle/>
          <a:p>
            <a:r>
              <a:rPr lang="de-DE" dirty="0"/>
              <a:t>Payment / Thank you page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CDF0BD7-63F9-486F-BD5C-60E4952A94ED}"/>
              </a:ext>
            </a:extLst>
          </p:cNvPr>
          <p:cNvSpPr txBox="1"/>
          <p:nvPr/>
        </p:nvSpPr>
        <p:spPr>
          <a:xfrm>
            <a:off x="7072236" y="1133664"/>
            <a:ext cx="3765391" cy="477774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lvl="1" fontAlgn="auto">
              <a:spcBef>
                <a:spcPts val="0"/>
              </a:spcBef>
              <a:spcAft>
                <a:spcPts val="0"/>
              </a:spcAft>
            </a:pPr>
            <a:r>
              <a:rPr lang="sr-Latn-RS" sz="900" b="0" i="0" u="none" strike="noStrike" dirty="0">
                <a:solidFill>
                  <a:srgbClr val="000000"/>
                </a:solidFill>
                <a:effectLst/>
                <a:latin typeface="+mn-lt"/>
              </a:rPr>
              <a:t>utag</a:t>
            </a:r>
            <a:r>
              <a:rPr lang="en-US" sz="900" b="0" i="0" u="none" strike="noStrike" dirty="0">
                <a:solidFill>
                  <a:srgbClr val="000000"/>
                </a:solidFill>
                <a:effectLst/>
                <a:latin typeface="+mn-lt"/>
              </a:rPr>
              <a:t>.view</a:t>
            </a:r>
            <a:r>
              <a:rPr lang="en-US" sz="900" dirty="0">
                <a:solidFill>
                  <a:srgbClr val="000000"/>
                </a:solidFill>
                <a:latin typeface="+mn-lt"/>
              </a:rPr>
              <a:t>(</a:t>
            </a:r>
            <a:r>
              <a:rPr lang="sr-Latn-RS" sz="900" b="0" i="0" u="none" strike="noStrike" dirty="0">
                <a:solidFill>
                  <a:srgbClr val="000000"/>
                </a:solidFill>
                <a:effectLst/>
                <a:latin typeface="+mn-lt"/>
              </a:rPr>
              <a:t>{</a:t>
            </a:r>
            <a:endParaRPr lang="en-US" sz="900" b="0" i="0" u="none" strike="noStrike" dirty="0">
              <a:solidFill>
                <a:srgbClr val="000000"/>
              </a:solidFill>
              <a:effectLst/>
              <a:latin typeface="+mn-lt"/>
            </a:endParaRPr>
          </a:p>
          <a:p>
            <a:pPr marL="0" lvl="1" fontAlgn="auto">
              <a:spcBef>
                <a:spcPts val="0"/>
              </a:spcBef>
              <a:spcAft>
                <a:spcPts val="0"/>
              </a:spcAft>
            </a:pPr>
            <a:r>
              <a:rPr lang="sr-Latn-RS" sz="900" b="0" i="0" u="none" strike="noStrike" dirty="0">
                <a:solidFill>
                  <a:srgbClr val="000000"/>
                </a:solidFill>
                <a:effectLst/>
                <a:latin typeface="+mn-lt"/>
              </a:rPr>
              <a:t>"tealium_event":</a:t>
            </a:r>
            <a:r>
              <a:rPr lang="en-US" sz="900" b="0" i="0" u="none" strike="noStrike" dirty="0">
                <a:solidFill>
                  <a:srgbClr val="000000"/>
                </a:solidFill>
                <a:effectLst/>
                <a:latin typeface="+mn-lt"/>
              </a:rPr>
              <a:t> </a:t>
            </a:r>
            <a:r>
              <a:rPr lang="sr-Latn-RS" sz="900" b="0" u="none" strike="noStrike" dirty="0">
                <a:solidFill>
                  <a:srgbClr val="000000"/>
                </a:solidFill>
                <a:effectLst/>
                <a:latin typeface="+mn-lt"/>
              </a:rPr>
              <a:t>"</a:t>
            </a:r>
            <a:r>
              <a:rPr lang="en-US" sz="900" b="0" u="none" strike="noStrike" dirty="0" err="1">
                <a:solidFill>
                  <a:srgbClr val="000000"/>
                </a:solidFill>
                <a:effectLst/>
                <a:latin typeface="+mn-lt"/>
              </a:rPr>
              <a:t>PT_ShopOrderConfirmation_Pageload</a:t>
            </a:r>
            <a:r>
              <a:rPr lang="sr-Latn-RS" sz="900" b="0" u="none" strike="noStrike" dirty="0">
                <a:solidFill>
                  <a:srgbClr val="000000"/>
                </a:solidFill>
                <a:effectLst/>
                <a:latin typeface="+mn-lt"/>
              </a:rPr>
              <a:t>", </a:t>
            </a:r>
            <a:endParaRPr lang="en-US" sz="900" b="0" u="none" strike="noStrike" dirty="0">
              <a:solidFill>
                <a:srgbClr val="000000"/>
              </a:solidFill>
              <a:effectLst/>
              <a:latin typeface="+mn-lt"/>
            </a:endParaRPr>
          </a:p>
          <a:p>
            <a:pPr marL="0" lvl="1" fontAlgn="auto">
              <a:spcBef>
                <a:spcPts val="0"/>
              </a:spcBef>
              <a:spcAft>
                <a:spcPts val="0"/>
              </a:spcAft>
            </a:pPr>
            <a:r>
              <a:rPr lang="sr-Latn-RS" sz="900" b="0" i="0" u="none" strike="noStrike" dirty="0">
                <a:solidFill>
                  <a:srgbClr val="000000"/>
                </a:solidFill>
                <a:effectLst/>
                <a:latin typeface="+mn-lt"/>
              </a:rPr>
              <a:t>"baretool_number": </a:t>
            </a:r>
            <a:r>
              <a:rPr lang="sr-Latn-RS" sz="900" b="0" u="none" strike="noStrike" dirty="0">
                <a:solidFill>
                  <a:srgbClr val="000000"/>
                </a:solidFill>
                <a:effectLst/>
                <a:latin typeface="+mn-lt"/>
              </a:rPr>
              <a:t>["</a:t>
            </a:r>
            <a:r>
              <a:rPr lang="sr-Latn-RS" sz="900" b="0" i="1" u="none" strike="noStrike" dirty="0">
                <a:solidFill>
                  <a:srgbClr val="000000"/>
                </a:solidFill>
                <a:effectLst/>
                <a:latin typeface="+mn-lt"/>
              </a:rPr>
              <a:t>ARRAY</a:t>
            </a:r>
            <a:r>
              <a:rPr lang="sr-Latn-RS" sz="900" b="0" u="none" strike="noStrike" dirty="0">
                <a:solidFill>
                  <a:srgbClr val="000000"/>
                </a:solidFill>
                <a:effectLst/>
                <a:latin typeface="+mn-lt"/>
              </a:rPr>
              <a:t>"]</a:t>
            </a:r>
            <a:r>
              <a:rPr lang="sr-Latn-RS" sz="900" b="0" i="0" u="none" strike="noStrike" dirty="0">
                <a:solidFill>
                  <a:srgbClr val="000000"/>
                </a:solidFill>
                <a:effectLst/>
                <a:latin typeface="+mn-lt"/>
              </a:rPr>
              <a:t>, </a:t>
            </a:r>
            <a:endParaRPr lang="en-US" sz="900" b="0" i="0" u="none" strike="noStrike" dirty="0">
              <a:solidFill>
                <a:srgbClr val="000000"/>
              </a:solidFill>
              <a:effectLst/>
              <a:latin typeface="+mn-lt"/>
            </a:endParaRPr>
          </a:p>
          <a:p>
            <a:pPr marL="0" lvl="1" fontAlgn="auto">
              <a:spcBef>
                <a:spcPts val="0"/>
              </a:spcBef>
              <a:spcAft>
                <a:spcPts val="0"/>
              </a:spcAft>
            </a:pPr>
            <a:r>
              <a:rPr lang="sr-Latn-RS" sz="900" b="0" i="0" u="none" strike="noStrike" dirty="0">
                <a:solidFill>
                  <a:srgbClr val="000000"/>
                </a:solidFill>
                <a:effectLst/>
                <a:latin typeface="+mn-lt"/>
              </a:rPr>
              <a:t>"brand_name": </a:t>
            </a:r>
            <a:r>
              <a:rPr lang="sr-Latn-RS" sz="900" b="0" u="none" strike="noStrike" dirty="0">
                <a:solidFill>
                  <a:srgbClr val="000000"/>
                </a:solidFill>
                <a:effectLst/>
                <a:latin typeface="+mn-lt"/>
              </a:rPr>
              <a:t>"</a:t>
            </a:r>
            <a:r>
              <a:rPr lang="sr-Latn-RS" sz="900" b="0" i="1" u="none" strike="noStrike" dirty="0">
                <a:solidFill>
                  <a:srgbClr val="000000"/>
                </a:solidFill>
                <a:effectLst/>
                <a:latin typeface="+mn-lt"/>
              </a:rPr>
              <a:t>STRING</a:t>
            </a:r>
            <a:r>
              <a:rPr lang="sr-Latn-RS" sz="900" b="0" u="none" strike="noStrike" dirty="0">
                <a:solidFill>
                  <a:srgbClr val="000000"/>
                </a:solidFill>
                <a:effectLst/>
                <a:latin typeface="+mn-lt"/>
              </a:rPr>
              <a:t>"</a:t>
            </a:r>
            <a:r>
              <a:rPr lang="sr-Latn-RS" sz="900" b="0" i="0" u="none" strike="noStrike" dirty="0">
                <a:solidFill>
                  <a:srgbClr val="000000"/>
                </a:solidFill>
                <a:effectLst/>
                <a:latin typeface="+mn-lt"/>
              </a:rPr>
              <a:t>, </a:t>
            </a:r>
            <a:endParaRPr lang="en-US" sz="900" b="0" i="0" u="none" strike="noStrike" dirty="0">
              <a:solidFill>
                <a:srgbClr val="000000"/>
              </a:solidFill>
              <a:effectLst/>
              <a:latin typeface="+mn-lt"/>
            </a:endParaRPr>
          </a:p>
          <a:p>
            <a:pPr marL="0" lvl="1" fontAlgn="auto">
              <a:spcBef>
                <a:spcPts val="0"/>
              </a:spcBef>
              <a:spcAft>
                <a:spcPts val="0"/>
              </a:spcAft>
            </a:pPr>
            <a:r>
              <a:rPr lang="sr-Latn-RS" sz="900" b="0" i="0" u="none" strike="noStrike" dirty="0">
                <a:solidFill>
                  <a:srgbClr val="000000"/>
                </a:solidFill>
                <a:effectLst/>
                <a:latin typeface="+mn-lt"/>
              </a:rPr>
              <a:t>"business_unit": </a:t>
            </a:r>
            <a:r>
              <a:rPr lang="sr-Latn-RS" sz="900" b="0" u="none" strike="noStrike" dirty="0">
                <a:solidFill>
                  <a:srgbClr val="000000"/>
                </a:solidFill>
                <a:effectLst/>
                <a:latin typeface="+mn-lt"/>
              </a:rPr>
              <a:t>"</a:t>
            </a:r>
            <a:r>
              <a:rPr lang="sr-Latn-RS" sz="900" b="0" i="1" u="none" strike="noStrike" dirty="0">
                <a:solidFill>
                  <a:srgbClr val="000000"/>
                </a:solidFill>
                <a:effectLst/>
                <a:latin typeface="+mn-lt"/>
              </a:rPr>
              <a:t>STRING</a:t>
            </a:r>
            <a:r>
              <a:rPr lang="sr-Latn-RS" sz="900" b="0" u="none" strike="noStrike" dirty="0">
                <a:solidFill>
                  <a:srgbClr val="000000"/>
                </a:solidFill>
                <a:effectLst/>
                <a:latin typeface="+mn-lt"/>
              </a:rPr>
              <a:t>"</a:t>
            </a:r>
            <a:r>
              <a:rPr lang="sr-Latn-RS" sz="900" b="0" i="0" u="none" strike="noStrike" dirty="0">
                <a:solidFill>
                  <a:srgbClr val="000000"/>
                </a:solidFill>
                <a:effectLst/>
                <a:latin typeface="+mn-lt"/>
              </a:rPr>
              <a:t>,</a:t>
            </a:r>
            <a:endParaRPr lang="en-US" sz="900" b="0" i="0" u="none" strike="noStrike" dirty="0">
              <a:solidFill>
                <a:srgbClr val="000000"/>
              </a:solidFill>
              <a:effectLst/>
              <a:latin typeface="+mn-lt"/>
            </a:endParaRPr>
          </a:p>
          <a:p>
            <a:pPr marL="0" lvl="1" fontAlgn="auto">
              <a:spcBef>
                <a:spcPts val="0"/>
              </a:spcBef>
              <a:spcAft>
                <a:spcPts val="0"/>
              </a:spcAft>
            </a:pPr>
            <a:r>
              <a:rPr lang="sr-Latn-RS" sz="900" b="0" i="0" u="none" strike="noStrike" dirty="0">
                <a:solidFill>
                  <a:srgbClr val="000000"/>
                </a:solidFill>
                <a:effectLst/>
                <a:latin typeface="+mn-lt"/>
              </a:rPr>
              <a:t>"checkout_step": </a:t>
            </a:r>
            <a:r>
              <a:rPr lang="sr-Latn-RS" sz="900" b="0" u="none" strike="noStrike" dirty="0">
                <a:solidFill>
                  <a:srgbClr val="000000"/>
                </a:solidFill>
                <a:effectLst/>
                <a:latin typeface="+mn-lt"/>
              </a:rPr>
              <a:t>"</a:t>
            </a:r>
            <a:r>
              <a:rPr lang="sr-Latn-RS" sz="900" b="0" i="1" u="none" strike="noStrike" dirty="0">
                <a:solidFill>
                  <a:srgbClr val="000000"/>
                </a:solidFill>
                <a:effectLst/>
                <a:latin typeface="+mn-lt"/>
              </a:rPr>
              <a:t>Stringified NUMBER</a:t>
            </a:r>
            <a:r>
              <a:rPr lang="sr-Latn-RS" sz="900" b="0" u="none" strike="noStrike" dirty="0">
                <a:solidFill>
                  <a:srgbClr val="000000"/>
                </a:solidFill>
                <a:effectLst/>
                <a:latin typeface="+mn-lt"/>
              </a:rPr>
              <a:t>"</a:t>
            </a:r>
            <a:r>
              <a:rPr lang="sr-Latn-RS" sz="900" b="0" i="0" u="none" strike="noStrike" dirty="0">
                <a:solidFill>
                  <a:srgbClr val="000000"/>
                </a:solidFill>
                <a:effectLst/>
                <a:latin typeface="+mn-lt"/>
              </a:rPr>
              <a:t>, </a:t>
            </a:r>
            <a:endParaRPr lang="en-US" sz="900" b="0" i="0" u="none" strike="noStrike" dirty="0">
              <a:solidFill>
                <a:srgbClr val="000000"/>
              </a:solidFill>
              <a:effectLst/>
              <a:latin typeface="+mn-lt"/>
            </a:endParaRPr>
          </a:p>
          <a:p>
            <a:pPr marL="0" lvl="1" fontAlgn="auto">
              <a:spcBef>
                <a:spcPts val="0"/>
              </a:spcBef>
              <a:spcAft>
                <a:spcPts val="0"/>
              </a:spcAft>
            </a:pPr>
            <a:r>
              <a:rPr lang="sr-Latn-RS" sz="900" b="0" i="0" u="none" strike="noStrike" dirty="0">
                <a:solidFill>
                  <a:srgbClr val="000000"/>
                </a:solidFill>
                <a:effectLst/>
                <a:latin typeface="+mn-lt"/>
              </a:rPr>
              <a:t>"currency": </a:t>
            </a:r>
            <a:r>
              <a:rPr lang="sr-Latn-RS" sz="900" b="0" u="none" strike="noStrike" dirty="0">
                <a:solidFill>
                  <a:srgbClr val="000000"/>
                </a:solidFill>
                <a:effectLst/>
                <a:latin typeface="+mn-lt"/>
              </a:rPr>
              <a:t>"</a:t>
            </a:r>
            <a:r>
              <a:rPr lang="sr-Latn-RS" sz="900" b="0" i="1" u="none" strike="noStrike" dirty="0">
                <a:solidFill>
                  <a:srgbClr val="000000"/>
                </a:solidFill>
                <a:effectLst/>
                <a:latin typeface="+mn-lt"/>
              </a:rPr>
              <a:t>STRING</a:t>
            </a:r>
            <a:r>
              <a:rPr lang="sr-Latn-RS" sz="900" b="0" u="none" strike="noStrike" dirty="0">
                <a:solidFill>
                  <a:srgbClr val="000000"/>
                </a:solidFill>
                <a:effectLst/>
                <a:latin typeface="+mn-lt"/>
              </a:rPr>
              <a:t>"</a:t>
            </a:r>
            <a:r>
              <a:rPr lang="sr-Latn-RS" sz="900" b="0" i="0" u="none" strike="noStrike" dirty="0">
                <a:solidFill>
                  <a:srgbClr val="000000"/>
                </a:solidFill>
                <a:effectLst/>
                <a:latin typeface="+mn-lt"/>
              </a:rPr>
              <a:t>, </a:t>
            </a:r>
            <a:endParaRPr lang="en-US" sz="900" b="0" i="0" u="none" strike="noStrike" dirty="0">
              <a:solidFill>
                <a:srgbClr val="000000"/>
              </a:solidFill>
              <a:effectLst/>
              <a:latin typeface="+mn-lt"/>
            </a:endParaRPr>
          </a:p>
          <a:p>
            <a:pPr marL="0" lvl="1" fontAlgn="auto">
              <a:spcBef>
                <a:spcPts val="0"/>
              </a:spcBef>
              <a:spcAft>
                <a:spcPts val="0"/>
              </a:spcAft>
            </a:pPr>
            <a:r>
              <a:rPr lang="sr-Latn-RS" sz="900" b="0" i="0" u="none" strike="noStrike" dirty="0">
                <a:solidFill>
                  <a:srgbClr val="000000"/>
                </a:solidFill>
                <a:effectLst/>
                <a:latin typeface="+mn-lt"/>
              </a:rPr>
              <a:t>"division": </a:t>
            </a:r>
            <a:r>
              <a:rPr lang="sr-Latn-RS" sz="900" b="0" u="none" strike="noStrike" dirty="0">
                <a:solidFill>
                  <a:srgbClr val="000000"/>
                </a:solidFill>
                <a:effectLst/>
                <a:latin typeface="+mn-lt"/>
              </a:rPr>
              <a:t>"</a:t>
            </a:r>
            <a:r>
              <a:rPr lang="sr-Latn-RS" sz="900" b="0" i="1" u="none" strike="noStrike" dirty="0">
                <a:solidFill>
                  <a:srgbClr val="000000"/>
                </a:solidFill>
                <a:effectLst/>
                <a:latin typeface="+mn-lt"/>
              </a:rPr>
              <a:t>STRING</a:t>
            </a:r>
            <a:r>
              <a:rPr lang="sr-Latn-RS" sz="900" b="0" u="none" strike="noStrike" dirty="0">
                <a:solidFill>
                  <a:srgbClr val="000000"/>
                </a:solidFill>
                <a:effectLst/>
                <a:latin typeface="+mn-lt"/>
              </a:rPr>
              <a:t>"</a:t>
            </a:r>
            <a:r>
              <a:rPr lang="sr-Latn-RS" sz="900" b="0" i="0" u="none" strike="noStrike" dirty="0">
                <a:solidFill>
                  <a:srgbClr val="000000"/>
                </a:solidFill>
                <a:effectLst/>
                <a:latin typeface="+mn-lt"/>
              </a:rPr>
              <a:t>, </a:t>
            </a:r>
            <a:endParaRPr lang="en-US" sz="900" b="0" i="0" u="none" strike="noStrike" dirty="0">
              <a:solidFill>
                <a:srgbClr val="000000"/>
              </a:solidFill>
              <a:effectLst/>
              <a:latin typeface="+mn-lt"/>
            </a:endParaRPr>
          </a:p>
          <a:p>
            <a:pPr marL="0" lvl="1" fontAlgn="auto">
              <a:spcBef>
                <a:spcPts val="0"/>
              </a:spcBef>
              <a:spcAft>
                <a:spcPts val="0"/>
              </a:spcAft>
            </a:pPr>
            <a:r>
              <a:rPr lang="sr-Latn-RS" sz="900" b="0" i="0" u="none" strike="noStrike" dirty="0">
                <a:solidFill>
                  <a:srgbClr val="000000"/>
                </a:solidFill>
                <a:effectLst/>
                <a:latin typeface="+mn-lt"/>
              </a:rPr>
              <a:t>"language": </a:t>
            </a:r>
            <a:r>
              <a:rPr lang="sr-Latn-RS" sz="900" b="0" u="none" strike="noStrike" dirty="0">
                <a:solidFill>
                  <a:srgbClr val="000000"/>
                </a:solidFill>
                <a:effectLst/>
                <a:latin typeface="+mn-lt"/>
              </a:rPr>
              <a:t>"</a:t>
            </a:r>
            <a:r>
              <a:rPr lang="sr-Latn-RS" sz="900" b="0" i="1" u="none" strike="noStrike" dirty="0">
                <a:solidFill>
                  <a:srgbClr val="000000"/>
                </a:solidFill>
                <a:effectLst/>
                <a:latin typeface="+mn-lt"/>
              </a:rPr>
              <a:t>STRING</a:t>
            </a:r>
            <a:r>
              <a:rPr lang="sr-Latn-RS" sz="900" b="0" u="none" strike="noStrike" dirty="0">
                <a:solidFill>
                  <a:srgbClr val="000000"/>
                </a:solidFill>
                <a:effectLst/>
                <a:latin typeface="+mn-lt"/>
              </a:rPr>
              <a:t>"</a:t>
            </a:r>
            <a:r>
              <a:rPr lang="sr-Latn-RS" sz="900" b="0" i="0" u="none" strike="noStrike" dirty="0">
                <a:solidFill>
                  <a:srgbClr val="000000"/>
                </a:solidFill>
                <a:effectLst/>
                <a:latin typeface="+mn-lt"/>
              </a:rPr>
              <a:t>, </a:t>
            </a:r>
            <a:endParaRPr lang="en-US" sz="900" b="0" i="0" u="none" strike="noStrike" dirty="0">
              <a:solidFill>
                <a:srgbClr val="000000"/>
              </a:solidFill>
              <a:effectLst/>
              <a:latin typeface="+mn-lt"/>
            </a:endParaRPr>
          </a:p>
          <a:p>
            <a:pPr marL="0" lvl="1" fontAlgn="auto">
              <a:spcBef>
                <a:spcPts val="0"/>
              </a:spcBef>
              <a:spcAft>
                <a:spcPts val="0"/>
              </a:spcAft>
            </a:pPr>
            <a:r>
              <a:rPr lang="sr-Latn-RS" sz="900" b="0" i="0" u="none" strike="noStrike" dirty="0">
                <a:solidFill>
                  <a:srgbClr val="000000"/>
                </a:solidFill>
                <a:effectLst/>
                <a:latin typeface="+mn-lt"/>
              </a:rPr>
              <a:t>"logged_in_user": </a:t>
            </a:r>
            <a:r>
              <a:rPr lang="sr-Latn-RS" sz="900" b="0" i="1" u="none" strike="noStrike" dirty="0">
                <a:solidFill>
                  <a:srgbClr val="000000"/>
                </a:solidFill>
                <a:effectLst/>
                <a:latin typeface="+mn-lt"/>
              </a:rPr>
              <a:t>"STRING"</a:t>
            </a:r>
            <a:r>
              <a:rPr lang="sr-Latn-RS" sz="900" b="0" i="0" u="none" strike="noStrike" dirty="0">
                <a:solidFill>
                  <a:srgbClr val="000000"/>
                </a:solidFill>
                <a:effectLst/>
                <a:latin typeface="+mn-lt"/>
              </a:rPr>
              <a:t>, </a:t>
            </a:r>
            <a:endParaRPr lang="en-US" sz="900" b="0" i="0" u="none" strike="noStrike" dirty="0">
              <a:solidFill>
                <a:srgbClr val="000000"/>
              </a:solidFill>
              <a:effectLst/>
              <a:latin typeface="+mn-lt"/>
            </a:endParaRPr>
          </a:p>
          <a:p>
            <a:pPr marL="0" lvl="1" fontAlgn="auto">
              <a:spcBef>
                <a:spcPts val="0"/>
              </a:spcBef>
              <a:spcAft>
                <a:spcPts val="0"/>
              </a:spcAft>
            </a:pPr>
            <a:r>
              <a:rPr lang="sr-Latn-RS" sz="900" b="0" i="0" u="none" strike="noStrike" dirty="0">
                <a:solidFill>
                  <a:srgbClr val="000000"/>
                </a:solidFill>
                <a:effectLst/>
                <a:latin typeface="+mn-lt"/>
              </a:rPr>
              <a:t>"master_order_number": </a:t>
            </a:r>
            <a:r>
              <a:rPr lang="sr-Latn-RS" sz="900" b="0" u="none" strike="noStrike" dirty="0">
                <a:solidFill>
                  <a:srgbClr val="000000"/>
                </a:solidFill>
                <a:effectLst/>
                <a:latin typeface="+mn-lt"/>
              </a:rPr>
              <a:t>["</a:t>
            </a:r>
            <a:r>
              <a:rPr lang="sr-Latn-RS" sz="900" b="0" i="1" u="none" strike="noStrike" dirty="0">
                <a:solidFill>
                  <a:srgbClr val="000000"/>
                </a:solidFill>
                <a:effectLst/>
                <a:latin typeface="+mn-lt"/>
              </a:rPr>
              <a:t>ARRAY</a:t>
            </a:r>
            <a:r>
              <a:rPr lang="sr-Latn-RS" sz="900" b="0" u="none" strike="noStrike" dirty="0">
                <a:solidFill>
                  <a:srgbClr val="000000"/>
                </a:solidFill>
                <a:effectLst/>
                <a:latin typeface="+mn-lt"/>
              </a:rPr>
              <a:t>"],</a:t>
            </a:r>
            <a:r>
              <a:rPr lang="sr-Latn-RS" sz="900" b="0" i="1" u="none" strike="noStrike" dirty="0">
                <a:solidFill>
                  <a:srgbClr val="000000"/>
                </a:solidFill>
                <a:effectLst/>
                <a:latin typeface="+mn-lt"/>
              </a:rPr>
              <a:t> </a:t>
            </a:r>
            <a:endParaRPr lang="en-US" sz="900" b="0" i="1" u="none" strike="noStrike" dirty="0">
              <a:solidFill>
                <a:srgbClr val="000000"/>
              </a:solidFill>
              <a:effectLst/>
              <a:latin typeface="+mn-lt"/>
            </a:endParaRPr>
          </a:p>
          <a:p>
            <a:pPr marL="0" lvl="1" fontAlgn="auto">
              <a:spcBef>
                <a:spcPts val="0"/>
              </a:spcBef>
              <a:spcAft>
                <a:spcPts val="0"/>
              </a:spcAft>
            </a:pPr>
            <a:r>
              <a:rPr lang="en-US" sz="900" b="0" u="none" strike="noStrike" dirty="0">
                <a:effectLst/>
                <a:latin typeface="+mn-lt"/>
              </a:rPr>
              <a:t>"</a:t>
            </a:r>
            <a:r>
              <a:rPr lang="en-US" sz="900" b="0" u="none" strike="noStrike" dirty="0" err="1">
                <a:effectLst/>
                <a:latin typeface="+mn-lt"/>
              </a:rPr>
              <a:t>order_grand_total</a:t>
            </a:r>
            <a:r>
              <a:rPr lang="en-US" sz="900" b="0" u="none" strike="noStrike" dirty="0">
                <a:effectLst/>
                <a:latin typeface="+mn-lt"/>
              </a:rPr>
              <a:t>": "</a:t>
            </a:r>
            <a:r>
              <a:rPr lang="en-US" sz="900" b="0" u="none" strike="noStrike" dirty="0" err="1">
                <a:effectLst/>
                <a:latin typeface="+mn-lt"/>
              </a:rPr>
              <a:t>Stringified</a:t>
            </a:r>
            <a:r>
              <a:rPr lang="en-US" sz="900" b="0" u="none" strike="noStrike" dirty="0">
                <a:effectLst/>
                <a:latin typeface="+mn-lt"/>
              </a:rPr>
              <a:t> NUMBER</a:t>
            </a:r>
            <a:r>
              <a:rPr lang="sr-Latn-RS" sz="900" b="0" i="0" u="none" strike="noStrike" dirty="0">
                <a:solidFill>
                  <a:srgbClr val="000000"/>
                </a:solidFill>
                <a:effectLst/>
                <a:latin typeface="+mn-lt"/>
              </a:rPr>
              <a:t>"</a:t>
            </a:r>
            <a:r>
              <a:rPr lang="en-US" sz="900" b="0" u="none" strike="noStrike" dirty="0">
                <a:effectLst/>
                <a:latin typeface="+mn-lt"/>
              </a:rPr>
              <a:t>,</a:t>
            </a:r>
          </a:p>
          <a:p>
            <a:pPr marL="0" lvl="1" fontAlgn="auto">
              <a:spcBef>
                <a:spcPts val="0"/>
              </a:spcBef>
              <a:spcAft>
                <a:spcPts val="0"/>
              </a:spcAft>
            </a:pPr>
            <a:r>
              <a:rPr lang="en-US" sz="900" b="0" u="none" strike="noStrike" dirty="0">
                <a:effectLst/>
                <a:latin typeface="+mn-lt"/>
              </a:rPr>
              <a:t>"</a:t>
            </a:r>
            <a:r>
              <a:rPr lang="en-US" sz="900" b="0" u="none" strike="noStrike" dirty="0" err="1">
                <a:effectLst/>
                <a:latin typeface="+mn-lt"/>
              </a:rPr>
              <a:t>order_id</a:t>
            </a:r>
            <a:r>
              <a:rPr lang="en-US" sz="900" b="0" u="none" strike="noStrike" dirty="0">
                <a:effectLst/>
                <a:latin typeface="+mn-lt"/>
              </a:rPr>
              <a:t>": "STRING</a:t>
            </a:r>
            <a:r>
              <a:rPr lang="sr-Latn-RS" sz="900" b="0" i="0" u="none" strike="noStrike" dirty="0">
                <a:solidFill>
                  <a:srgbClr val="000000"/>
                </a:solidFill>
                <a:effectLst/>
                <a:latin typeface="+mn-lt"/>
              </a:rPr>
              <a:t>"</a:t>
            </a:r>
            <a:r>
              <a:rPr lang="en-US" sz="900" b="0" u="none" strike="noStrike" dirty="0">
                <a:effectLst/>
                <a:latin typeface="+mn-lt"/>
              </a:rPr>
              <a:t>,</a:t>
            </a:r>
          </a:p>
          <a:p>
            <a:pPr marL="0" lvl="1" fontAlgn="auto">
              <a:spcBef>
                <a:spcPts val="0"/>
              </a:spcBef>
              <a:spcAft>
                <a:spcPts val="0"/>
              </a:spcAft>
            </a:pPr>
            <a:r>
              <a:rPr lang="en-US" sz="900" b="0" u="none" strike="noStrike" dirty="0">
                <a:effectLst/>
                <a:latin typeface="+mn-lt"/>
              </a:rPr>
              <a:t>"</a:t>
            </a:r>
            <a:r>
              <a:rPr lang="en-US" sz="900" b="0" u="none" strike="noStrike" dirty="0" err="1">
                <a:effectLst/>
                <a:latin typeface="+mn-lt"/>
              </a:rPr>
              <a:t>order_shipping_amount</a:t>
            </a:r>
            <a:r>
              <a:rPr lang="en-US" sz="900" b="0" u="none" strike="noStrike" dirty="0">
                <a:effectLst/>
                <a:latin typeface="+mn-lt"/>
              </a:rPr>
              <a:t>": "</a:t>
            </a:r>
            <a:r>
              <a:rPr lang="en-US" sz="900" b="0" u="none" strike="noStrike" dirty="0" err="1">
                <a:effectLst/>
                <a:latin typeface="+mn-lt"/>
              </a:rPr>
              <a:t>Stringified</a:t>
            </a:r>
            <a:r>
              <a:rPr lang="en-US" sz="900" b="0" u="none" strike="noStrike" dirty="0">
                <a:effectLst/>
                <a:latin typeface="+mn-lt"/>
              </a:rPr>
              <a:t> NUMBER</a:t>
            </a:r>
            <a:r>
              <a:rPr lang="sr-Latn-RS" sz="900" b="0" i="0" u="none" strike="noStrike" dirty="0">
                <a:solidFill>
                  <a:srgbClr val="000000"/>
                </a:solidFill>
                <a:effectLst/>
                <a:latin typeface="+mn-lt"/>
              </a:rPr>
              <a:t>"</a:t>
            </a:r>
            <a:r>
              <a:rPr lang="en-US" sz="900" b="0" u="none" strike="noStrike" dirty="0">
                <a:effectLst/>
                <a:latin typeface="+mn-lt"/>
              </a:rPr>
              <a:t>,</a:t>
            </a:r>
          </a:p>
          <a:p>
            <a:pPr marL="0" lvl="1" fontAlgn="auto">
              <a:spcBef>
                <a:spcPts val="0"/>
              </a:spcBef>
              <a:spcAft>
                <a:spcPts val="0"/>
              </a:spcAft>
            </a:pPr>
            <a:r>
              <a:rPr lang="sr-Latn-RS" sz="900" b="0" i="0" u="none" strike="noStrike" dirty="0">
                <a:solidFill>
                  <a:srgbClr val="000000"/>
                </a:solidFill>
                <a:effectLst/>
                <a:latin typeface="+mn-lt"/>
              </a:rPr>
              <a:t>"order_coupon_code": </a:t>
            </a:r>
            <a:r>
              <a:rPr lang="sr-Latn-RS" sz="900" b="0" u="none" strike="noStrike" dirty="0">
                <a:solidFill>
                  <a:srgbClr val="000000"/>
                </a:solidFill>
                <a:effectLst/>
                <a:latin typeface="+mn-lt"/>
              </a:rPr>
              <a:t>"</a:t>
            </a:r>
            <a:r>
              <a:rPr lang="sr-Latn-RS" sz="900" b="0" i="1" u="none" strike="noStrike" dirty="0">
                <a:solidFill>
                  <a:srgbClr val="000000"/>
                </a:solidFill>
                <a:effectLst/>
                <a:latin typeface="+mn-lt"/>
              </a:rPr>
              <a:t>STRING</a:t>
            </a:r>
            <a:r>
              <a:rPr lang="sr-Latn-RS" sz="900" b="0" u="none" strike="noStrike" dirty="0">
                <a:solidFill>
                  <a:srgbClr val="000000"/>
                </a:solidFill>
                <a:effectLst/>
                <a:latin typeface="+mn-lt"/>
              </a:rPr>
              <a:t>"</a:t>
            </a:r>
            <a:r>
              <a:rPr lang="sr-Latn-RS" sz="900" b="0" i="0" u="none" strike="noStrike" dirty="0">
                <a:solidFill>
                  <a:srgbClr val="000000"/>
                </a:solidFill>
                <a:effectLst/>
                <a:latin typeface="+mn-lt"/>
              </a:rPr>
              <a:t>, </a:t>
            </a:r>
            <a:endParaRPr lang="en-US" sz="900" b="0" i="0" u="none" strike="noStrike" dirty="0">
              <a:solidFill>
                <a:srgbClr val="000000"/>
              </a:solidFill>
              <a:effectLst/>
              <a:latin typeface="+mn-lt"/>
            </a:endParaRPr>
          </a:p>
          <a:p>
            <a:pPr marL="0" lvl="1" fontAlgn="auto">
              <a:spcBef>
                <a:spcPts val="0"/>
              </a:spcBef>
              <a:spcAft>
                <a:spcPts val="0"/>
              </a:spcAft>
            </a:pPr>
            <a:r>
              <a:rPr lang="sr-Latn-RS" sz="900" b="0" i="0" u="none" strike="noStrike" dirty="0">
                <a:solidFill>
                  <a:srgbClr val="000000"/>
                </a:solidFill>
                <a:effectLst/>
                <a:latin typeface="+mn-lt"/>
              </a:rPr>
              <a:t>"page_breadcrumb": </a:t>
            </a:r>
            <a:r>
              <a:rPr lang="sr-Latn-RS" sz="900" b="0" u="none" strike="noStrike" dirty="0">
                <a:solidFill>
                  <a:srgbClr val="000000"/>
                </a:solidFill>
                <a:effectLst/>
                <a:latin typeface="+mn-lt"/>
              </a:rPr>
              <a:t>["</a:t>
            </a:r>
            <a:r>
              <a:rPr lang="sr-Latn-RS" sz="900" b="0" i="1" u="none" strike="noStrike" dirty="0">
                <a:solidFill>
                  <a:srgbClr val="000000"/>
                </a:solidFill>
                <a:effectLst/>
                <a:latin typeface="+mn-lt"/>
              </a:rPr>
              <a:t>ARRAY</a:t>
            </a:r>
            <a:r>
              <a:rPr lang="sr-Latn-RS" sz="900" b="0" u="none" strike="noStrike" dirty="0">
                <a:solidFill>
                  <a:srgbClr val="000000"/>
                </a:solidFill>
                <a:effectLst/>
                <a:latin typeface="+mn-lt"/>
              </a:rPr>
              <a:t>"]</a:t>
            </a:r>
            <a:r>
              <a:rPr lang="sr-Latn-RS" sz="900" b="0" i="0" u="none" strike="noStrike" dirty="0">
                <a:solidFill>
                  <a:srgbClr val="000000"/>
                </a:solidFill>
                <a:effectLst/>
                <a:latin typeface="+mn-lt"/>
              </a:rPr>
              <a:t>, </a:t>
            </a:r>
            <a:endParaRPr lang="en-US" sz="900" b="0" i="0" u="none" strike="noStrike" dirty="0">
              <a:solidFill>
                <a:srgbClr val="000000"/>
              </a:solidFill>
              <a:effectLst/>
              <a:latin typeface="+mn-lt"/>
            </a:endParaRPr>
          </a:p>
          <a:p>
            <a:pPr marL="0" lvl="1" fontAlgn="auto">
              <a:spcBef>
                <a:spcPts val="0"/>
              </a:spcBef>
              <a:spcAft>
                <a:spcPts val="0"/>
              </a:spcAft>
            </a:pPr>
            <a:r>
              <a:rPr lang="sr-Latn-RS" sz="900" b="0" i="0" u="none" strike="noStrike" dirty="0">
                <a:solidFill>
                  <a:srgbClr val="000000"/>
                </a:solidFill>
                <a:effectLst/>
                <a:latin typeface="+mn-lt"/>
              </a:rPr>
              <a:t>"page_country": </a:t>
            </a:r>
            <a:r>
              <a:rPr lang="sr-Latn-RS" sz="900" b="0" u="none" strike="noStrike" dirty="0">
                <a:solidFill>
                  <a:srgbClr val="000000"/>
                </a:solidFill>
                <a:effectLst/>
                <a:latin typeface="+mn-lt"/>
              </a:rPr>
              <a:t>"</a:t>
            </a:r>
            <a:r>
              <a:rPr lang="sr-Latn-RS" sz="900" b="0" i="1" u="none" strike="noStrike" dirty="0">
                <a:solidFill>
                  <a:srgbClr val="000000"/>
                </a:solidFill>
                <a:effectLst/>
                <a:latin typeface="+mn-lt"/>
              </a:rPr>
              <a:t>STRING</a:t>
            </a:r>
            <a:r>
              <a:rPr lang="sr-Latn-RS" sz="900" b="0" u="none" strike="noStrike" dirty="0">
                <a:solidFill>
                  <a:srgbClr val="000000"/>
                </a:solidFill>
                <a:effectLst/>
                <a:latin typeface="+mn-lt"/>
              </a:rPr>
              <a:t>"</a:t>
            </a:r>
            <a:r>
              <a:rPr lang="sr-Latn-RS" sz="900" b="0" i="0" u="none" strike="noStrike" dirty="0">
                <a:solidFill>
                  <a:srgbClr val="000000"/>
                </a:solidFill>
                <a:effectLst/>
                <a:latin typeface="+mn-lt"/>
              </a:rPr>
              <a:t>, </a:t>
            </a:r>
            <a:endParaRPr lang="en-US" sz="900" b="0" i="0" u="none" strike="noStrike" dirty="0">
              <a:solidFill>
                <a:srgbClr val="000000"/>
              </a:solidFill>
              <a:effectLst/>
              <a:latin typeface="+mn-lt"/>
            </a:endParaRPr>
          </a:p>
          <a:p>
            <a:pPr marL="0" lvl="1" fontAlgn="auto">
              <a:spcBef>
                <a:spcPts val="0"/>
              </a:spcBef>
              <a:spcAft>
                <a:spcPts val="0"/>
              </a:spcAft>
            </a:pPr>
            <a:r>
              <a:rPr lang="sr-Latn-RS" sz="900" b="0" i="0" u="none" strike="noStrike" dirty="0">
                <a:solidFill>
                  <a:srgbClr val="000000"/>
                </a:solidFill>
                <a:effectLst/>
                <a:latin typeface="+mn-lt"/>
              </a:rPr>
              <a:t>"page_id": </a:t>
            </a:r>
            <a:r>
              <a:rPr lang="sr-Latn-RS" sz="900" b="0" u="none" strike="noStrike" dirty="0">
                <a:solidFill>
                  <a:srgbClr val="000000"/>
                </a:solidFill>
                <a:effectLst/>
                <a:latin typeface="+mn-lt"/>
              </a:rPr>
              <a:t>"</a:t>
            </a:r>
            <a:r>
              <a:rPr lang="sr-Latn-RS" sz="900" b="0" i="1" u="none" strike="noStrike" dirty="0">
                <a:solidFill>
                  <a:srgbClr val="000000"/>
                </a:solidFill>
                <a:effectLst/>
                <a:latin typeface="+mn-lt"/>
              </a:rPr>
              <a:t>STRING</a:t>
            </a:r>
            <a:r>
              <a:rPr lang="sr-Latn-RS" sz="900" b="0" u="none" strike="noStrike" dirty="0">
                <a:solidFill>
                  <a:srgbClr val="000000"/>
                </a:solidFill>
                <a:effectLst/>
                <a:latin typeface="+mn-lt"/>
              </a:rPr>
              <a:t>"</a:t>
            </a:r>
            <a:r>
              <a:rPr lang="sr-Latn-RS" sz="900" b="0" i="0" u="none" strike="noStrike" dirty="0">
                <a:solidFill>
                  <a:srgbClr val="000000"/>
                </a:solidFill>
                <a:effectLst/>
                <a:latin typeface="+mn-lt"/>
              </a:rPr>
              <a:t>, </a:t>
            </a:r>
            <a:endParaRPr lang="en-US" sz="900" b="0" i="0" u="none" strike="noStrike" dirty="0">
              <a:solidFill>
                <a:srgbClr val="000000"/>
              </a:solidFill>
              <a:effectLst/>
              <a:latin typeface="+mn-lt"/>
            </a:endParaRPr>
          </a:p>
          <a:p>
            <a:pPr marL="0" lvl="1" fontAlgn="auto">
              <a:spcBef>
                <a:spcPts val="0"/>
              </a:spcBef>
              <a:spcAft>
                <a:spcPts val="0"/>
              </a:spcAft>
            </a:pPr>
            <a:r>
              <a:rPr lang="sr-Latn-RS" sz="900" b="0" i="0" u="none" strike="noStrike" dirty="0">
                <a:solidFill>
                  <a:srgbClr val="000000"/>
                </a:solidFill>
                <a:effectLst/>
                <a:latin typeface="+mn-lt"/>
              </a:rPr>
              <a:t>"page_name": </a:t>
            </a:r>
            <a:r>
              <a:rPr lang="sr-Latn-RS" sz="900" b="0" u="none" strike="noStrike" dirty="0">
                <a:solidFill>
                  <a:srgbClr val="000000"/>
                </a:solidFill>
                <a:effectLst/>
                <a:latin typeface="+mn-lt"/>
              </a:rPr>
              <a:t>"</a:t>
            </a:r>
            <a:r>
              <a:rPr lang="sr-Latn-RS" sz="900" b="0" i="1" u="none" strike="noStrike" dirty="0">
                <a:solidFill>
                  <a:srgbClr val="000000"/>
                </a:solidFill>
                <a:effectLst/>
                <a:latin typeface="+mn-lt"/>
              </a:rPr>
              <a:t>STRING</a:t>
            </a:r>
            <a:r>
              <a:rPr lang="sr-Latn-RS" sz="900" b="0" u="none" strike="noStrike" dirty="0">
                <a:solidFill>
                  <a:srgbClr val="000000"/>
                </a:solidFill>
                <a:effectLst/>
                <a:latin typeface="+mn-lt"/>
              </a:rPr>
              <a:t>"</a:t>
            </a:r>
            <a:r>
              <a:rPr lang="sr-Latn-RS" sz="900" b="0" i="0" u="none" strike="noStrike" dirty="0">
                <a:solidFill>
                  <a:srgbClr val="000000"/>
                </a:solidFill>
                <a:effectLst/>
                <a:latin typeface="+mn-lt"/>
              </a:rPr>
              <a:t>, </a:t>
            </a:r>
            <a:endParaRPr lang="en-US" sz="900" b="0" i="0" u="none" strike="noStrike" dirty="0">
              <a:solidFill>
                <a:srgbClr val="000000"/>
              </a:solidFill>
              <a:effectLst/>
              <a:latin typeface="+mn-lt"/>
            </a:endParaRPr>
          </a:p>
          <a:p>
            <a:pPr marL="0" lvl="1" fontAlgn="auto">
              <a:spcBef>
                <a:spcPts val="0"/>
              </a:spcBef>
              <a:spcAft>
                <a:spcPts val="0"/>
              </a:spcAft>
            </a:pPr>
            <a:r>
              <a:rPr lang="sr-Latn-RS" sz="900" b="0" i="0" u="none" strike="noStrike" dirty="0">
                <a:solidFill>
                  <a:srgbClr val="000000"/>
                </a:solidFill>
                <a:effectLst/>
                <a:latin typeface="+mn-lt"/>
              </a:rPr>
              <a:t>"page_subcategory1": "</a:t>
            </a:r>
            <a:r>
              <a:rPr lang="sr-Latn-RS" sz="900" b="0" i="1" u="none" strike="noStrike" dirty="0">
                <a:solidFill>
                  <a:srgbClr val="000000"/>
                </a:solidFill>
                <a:effectLst/>
                <a:latin typeface="+mn-lt"/>
              </a:rPr>
              <a:t>STRING</a:t>
            </a:r>
            <a:r>
              <a:rPr lang="sr-Latn-RS" sz="900" b="0" i="0" u="none" strike="noStrike" dirty="0">
                <a:solidFill>
                  <a:srgbClr val="000000"/>
                </a:solidFill>
                <a:effectLst/>
                <a:latin typeface="+mn-lt"/>
              </a:rPr>
              <a:t>", </a:t>
            </a:r>
            <a:endParaRPr lang="en-US" sz="900" b="0" i="0" u="none" strike="noStrike" dirty="0">
              <a:solidFill>
                <a:srgbClr val="000000"/>
              </a:solidFill>
              <a:effectLst/>
              <a:latin typeface="+mn-lt"/>
            </a:endParaRPr>
          </a:p>
          <a:p>
            <a:pPr marL="0" lvl="1" fontAlgn="auto">
              <a:spcBef>
                <a:spcPts val="0"/>
              </a:spcBef>
              <a:spcAft>
                <a:spcPts val="0"/>
              </a:spcAft>
            </a:pPr>
            <a:r>
              <a:rPr lang="sr-Latn-RS" sz="900" b="0" i="0" u="none" strike="noStrike" dirty="0">
                <a:solidFill>
                  <a:srgbClr val="000000"/>
                </a:solidFill>
                <a:effectLst/>
                <a:latin typeface="+mn-lt"/>
              </a:rPr>
              <a:t>"page_subcategory2": "</a:t>
            </a:r>
            <a:r>
              <a:rPr lang="sr-Latn-RS" sz="900" b="0" i="1" u="none" strike="noStrike" dirty="0">
                <a:solidFill>
                  <a:srgbClr val="000000"/>
                </a:solidFill>
                <a:effectLst/>
                <a:latin typeface="+mn-lt"/>
              </a:rPr>
              <a:t>STRING</a:t>
            </a:r>
            <a:r>
              <a:rPr lang="sr-Latn-RS" sz="900" b="0" i="0" u="none" strike="noStrike" dirty="0">
                <a:solidFill>
                  <a:srgbClr val="000000"/>
                </a:solidFill>
                <a:effectLst/>
                <a:latin typeface="+mn-lt"/>
              </a:rPr>
              <a:t>", </a:t>
            </a:r>
            <a:endParaRPr lang="en-US" sz="900" b="0" i="0" u="none" strike="noStrike" dirty="0">
              <a:solidFill>
                <a:srgbClr val="000000"/>
              </a:solidFill>
              <a:effectLst/>
              <a:latin typeface="+mn-lt"/>
            </a:endParaRPr>
          </a:p>
          <a:p>
            <a:pPr marL="0" lvl="1" fontAlgn="auto">
              <a:spcBef>
                <a:spcPts val="0"/>
              </a:spcBef>
              <a:spcAft>
                <a:spcPts val="0"/>
              </a:spcAft>
            </a:pPr>
            <a:r>
              <a:rPr lang="sr-Latn-RS" sz="900" b="0" i="0" u="none" strike="noStrike" dirty="0">
                <a:solidFill>
                  <a:srgbClr val="000000"/>
                </a:solidFill>
                <a:effectLst/>
                <a:latin typeface="+mn-lt"/>
              </a:rPr>
              <a:t>"page_subcategory3": "</a:t>
            </a:r>
            <a:r>
              <a:rPr lang="sr-Latn-RS" sz="900" b="0" i="1" u="none" strike="noStrike" dirty="0">
                <a:solidFill>
                  <a:srgbClr val="000000"/>
                </a:solidFill>
                <a:effectLst/>
                <a:latin typeface="+mn-lt"/>
              </a:rPr>
              <a:t>STRING</a:t>
            </a:r>
            <a:r>
              <a:rPr lang="sr-Latn-RS" sz="900" b="0" i="0" u="none" strike="noStrike" dirty="0">
                <a:solidFill>
                  <a:srgbClr val="000000"/>
                </a:solidFill>
                <a:effectLst/>
                <a:latin typeface="+mn-lt"/>
              </a:rPr>
              <a:t>", </a:t>
            </a:r>
            <a:endParaRPr lang="en-US" sz="900" b="0" i="0" u="none" strike="noStrike" dirty="0">
              <a:solidFill>
                <a:srgbClr val="000000"/>
              </a:solidFill>
              <a:effectLst/>
              <a:latin typeface="+mn-lt"/>
            </a:endParaRPr>
          </a:p>
          <a:p>
            <a:pPr marL="0" lvl="1" fontAlgn="auto">
              <a:spcBef>
                <a:spcPts val="0"/>
              </a:spcBef>
              <a:spcAft>
                <a:spcPts val="0"/>
              </a:spcAft>
            </a:pPr>
            <a:r>
              <a:rPr lang="sr-Latn-RS" sz="900" b="0" i="0" u="none" strike="noStrike" dirty="0">
                <a:solidFill>
                  <a:srgbClr val="000000"/>
                </a:solidFill>
                <a:effectLst/>
                <a:latin typeface="+mn-lt"/>
              </a:rPr>
              <a:t>"page_subcategory4": "</a:t>
            </a:r>
            <a:r>
              <a:rPr lang="sr-Latn-RS" sz="900" b="0" i="1" u="none" strike="noStrike" dirty="0">
                <a:solidFill>
                  <a:srgbClr val="000000"/>
                </a:solidFill>
                <a:effectLst/>
                <a:latin typeface="+mn-lt"/>
              </a:rPr>
              <a:t>STRING</a:t>
            </a:r>
            <a:r>
              <a:rPr lang="sr-Latn-RS" sz="900" b="0" i="0" u="none" strike="noStrike" dirty="0">
                <a:solidFill>
                  <a:srgbClr val="000000"/>
                </a:solidFill>
                <a:effectLst/>
                <a:latin typeface="+mn-lt"/>
              </a:rPr>
              <a:t>", </a:t>
            </a:r>
            <a:endParaRPr lang="en-US" sz="900" b="0" i="0" u="none" strike="noStrike" dirty="0">
              <a:solidFill>
                <a:srgbClr val="000000"/>
              </a:solidFill>
              <a:effectLst/>
              <a:latin typeface="+mn-lt"/>
            </a:endParaRPr>
          </a:p>
          <a:p>
            <a:pPr marL="0" lvl="1" fontAlgn="auto">
              <a:spcBef>
                <a:spcPts val="0"/>
              </a:spcBef>
              <a:spcAft>
                <a:spcPts val="0"/>
              </a:spcAft>
            </a:pPr>
            <a:r>
              <a:rPr lang="sr-Latn-RS" sz="900" b="0" i="0" u="none" strike="noStrike" dirty="0">
                <a:solidFill>
                  <a:srgbClr val="000000"/>
                </a:solidFill>
                <a:effectLst/>
                <a:latin typeface="+mn-lt"/>
              </a:rPr>
              <a:t>"page_subcategory5": "</a:t>
            </a:r>
            <a:r>
              <a:rPr lang="sr-Latn-RS" sz="900" b="0" i="1" u="none" strike="noStrike" dirty="0">
                <a:solidFill>
                  <a:srgbClr val="000000"/>
                </a:solidFill>
                <a:effectLst/>
                <a:latin typeface="+mn-lt"/>
              </a:rPr>
              <a:t>STRING</a:t>
            </a:r>
            <a:r>
              <a:rPr lang="sr-Latn-RS" sz="900" b="0" i="0" u="none" strike="noStrike" dirty="0">
                <a:solidFill>
                  <a:srgbClr val="000000"/>
                </a:solidFill>
                <a:effectLst/>
                <a:latin typeface="+mn-lt"/>
              </a:rPr>
              <a:t>", </a:t>
            </a:r>
            <a:endParaRPr lang="en-US" sz="900" b="0" i="0" u="none" strike="noStrike" dirty="0">
              <a:solidFill>
                <a:srgbClr val="000000"/>
              </a:solidFill>
              <a:effectLst/>
              <a:latin typeface="+mn-lt"/>
            </a:endParaRPr>
          </a:p>
          <a:p>
            <a:pPr marL="0" lvl="1" fontAlgn="auto">
              <a:spcBef>
                <a:spcPts val="0"/>
              </a:spcBef>
              <a:spcAft>
                <a:spcPts val="0"/>
              </a:spcAft>
            </a:pPr>
            <a:r>
              <a:rPr lang="sr-Latn-RS" sz="900" b="0" i="0" u="none" strike="noStrike" dirty="0">
                <a:solidFill>
                  <a:srgbClr val="000000"/>
                </a:solidFill>
                <a:effectLst/>
                <a:latin typeface="+mn-lt"/>
              </a:rPr>
              <a:t>"page_type": "</a:t>
            </a:r>
            <a:r>
              <a:rPr lang="sr-Latn-RS" sz="900" b="0" i="1" u="none" strike="noStrike" dirty="0">
                <a:solidFill>
                  <a:srgbClr val="000000"/>
                </a:solidFill>
                <a:effectLst/>
                <a:latin typeface="+mn-lt"/>
              </a:rPr>
              <a:t>STRING</a:t>
            </a:r>
            <a:r>
              <a:rPr lang="sr-Latn-RS" sz="900" b="0" i="0" u="none" strike="noStrike" dirty="0">
                <a:solidFill>
                  <a:srgbClr val="000000"/>
                </a:solidFill>
                <a:effectLst/>
                <a:latin typeface="+mn-lt"/>
              </a:rPr>
              <a:t>", </a:t>
            </a:r>
            <a:endParaRPr lang="en-US" sz="900" b="0" i="0" u="none" strike="noStrike" dirty="0">
              <a:solidFill>
                <a:srgbClr val="000000"/>
              </a:solidFill>
              <a:effectLst/>
              <a:latin typeface="+mn-lt"/>
            </a:endParaRPr>
          </a:p>
          <a:p>
            <a:pPr marL="0" lvl="1" fontAlgn="auto">
              <a:spcBef>
                <a:spcPts val="0"/>
              </a:spcBef>
              <a:spcAft>
                <a:spcPts val="0"/>
              </a:spcAft>
            </a:pPr>
            <a:r>
              <a:rPr lang="sr-Latn-RS" sz="900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"payment_method": "</a:t>
            </a:r>
            <a:r>
              <a:rPr lang="sr-Latn-RS" sz="900" i="1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STRING</a:t>
            </a:r>
            <a:r>
              <a:rPr lang="sr-Latn-RS" sz="900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", </a:t>
            </a:r>
            <a:endParaRPr lang="en-US" sz="900" b="0" i="0" u="none" strike="noStrike" dirty="0">
              <a:solidFill>
                <a:srgbClr val="000000"/>
              </a:solidFill>
              <a:effectLst/>
              <a:latin typeface="+mn-lt"/>
            </a:endParaRPr>
          </a:p>
          <a:p>
            <a:pPr marL="0" lvl="1" fontAlgn="auto">
              <a:spcBef>
                <a:spcPts val="0"/>
              </a:spcBef>
              <a:spcAft>
                <a:spcPts val="0"/>
              </a:spcAft>
            </a:pPr>
            <a:r>
              <a:rPr lang="sr-Latn-RS" sz="900" b="0" i="0" u="none" strike="noStrike" dirty="0">
                <a:solidFill>
                  <a:srgbClr val="000000"/>
                </a:solidFill>
                <a:effectLst/>
                <a:latin typeface="+mn-lt"/>
              </a:rPr>
              <a:t>"product_brand": ["</a:t>
            </a:r>
            <a:r>
              <a:rPr lang="sr-Latn-RS" sz="900" b="0" i="1" u="none" strike="noStrike" dirty="0">
                <a:solidFill>
                  <a:srgbClr val="000000"/>
                </a:solidFill>
                <a:effectLst/>
                <a:latin typeface="+mn-lt"/>
              </a:rPr>
              <a:t>ARRAY</a:t>
            </a:r>
            <a:r>
              <a:rPr lang="sr-Latn-RS" sz="900" b="0" i="0" u="none" strike="noStrike" dirty="0">
                <a:solidFill>
                  <a:srgbClr val="000000"/>
                </a:solidFill>
                <a:effectLst/>
                <a:latin typeface="+mn-lt"/>
              </a:rPr>
              <a:t>"], </a:t>
            </a:r>
            <a:endParaRPr lang="en-US" sz="900" b="0" i="0" u="none" strike="noStrike" dirty="0">
              <a:solidFill>
                <a:srgbClr val="000000"/>
              </a:solidFill>
              <a:effectLst/>
              <a:latin typeface="+mn-lt"/>
            </a:endParaRPr>
          </a:p>
          <a:p>
            <a:pPr marL="0" lvl="1" fontAlgn="auto">
              <a:spcBef>
                <a:spcPts val="0"/>
              </a:spcBef>
              <a:spcAft>
                <a:spcPts val="0"/>
              </a:spcAft>
            </a:pPr>
            <a:r>
              <a:rPr lang="sr-Latn-RS" sz="900" b="0" i="0" u="none" strike="noStrike" dirty="0">
                <a:solidFill>
                  <a:srgbClr val="000000"/>
                </a:solidFill>
                <a:effectLst/>
                <a:latin typeface="+mn-lt"/>
              </a:rPr>
              <a:t>"product_category": ["</a:t>
            </a:r>
            <a:r>
              <a:rPr lang="sr-Latn-RS" sz="900" b="0" i="1" u="none" strike="noStrike" dirty="0">
                <a:solidFill>
                  <a:srgbClr val="000000"/>
                </a:solidFill>
                <a:effectLst/>
                <a:latin typeface="+mn-lt"/>
              </a:rPr>
              <a:t>ARRAY</a:t>
            </a:r>
            <a:r>
              <a:rPr lang="sr-Latn-RS" sz="900" b="0" i="0" u="none" strike="noStrike" dirty="0">
                <a:solidFill>
                  <a:srgbClr val="000000"/>
                </a:solidFill>
                <a:effectLst/>
                <a:latin typeface="+mn-lt"/>
              </a:rPr>
              <a:t>"], </a:t>
            </a:r>
            <a:endParaRPr lang="en-US" sz="900" b="0" i="0" u="none" strike="noStrike" dirty="0">
              <a:solidFill>
                <a:srgbClr val="000000"/>
              </a:solidFill>
              <a:effectLst/>
              <a:latin typeface="+mn-lt"/>
            </a:endParaRPr>
          </a:p>
          <a:p>
            <a:pPr marL="0" lvl="1" fontAlgn="auto">
              <a:spcBef>
                <a:spcPts val="0"/>
              </a:spcBef>
              <a:spcAft>
                <a:spcPts val="0"/>
              </a:spcAft>
            </a:pPr>
            <a:r>
              <a:rPr lang="sr-Latn-RS" sz="900" b="0" i="0" u="none" strike="noStrike" dirty="0">
                <a:solidFill>
                  <a:srgbClr val="000000"/>
                </a:solidFill>
                <a:effectLst/>
                <a:latin typeface="+mn-lt"/>
              </a:rPr>
              <a:t>"product_category_id": ["</a:t>
            </a:r>
            <a:r>
              <a:rPr lang="sr-Latn-RS" sz="900" b="0" i="1" u="none" strike="noStrike" dirty="0">
                <a:solidFill>
                  <a:srgbClr val="000000"/>
                </a:solidFill>
                <a:effectLst/>
                <a:latin typeface="+mn-lt"/>
              </a:rPr>
              <a:t>ARRAY</a:t>
            </a:r>
            <a:r>
              <a:rPr lang="sr-Latn-RS" sz="900" b="0" i="0" u="none" strike="noStrike" dirty="0">
                <a:solidFill>
                  <a:srgbClr val="000000"/>
                </a:solidFill>
                <a:effectLst/>
                <a:latin typeface="+mn-lt"/>
              </a:rPr>
              <a:t>"], </a:t>
            </a:r>
            <a:endParaRPr lang="en-US" sz="900" b="0" i="0" u="none" strike="noStrike" dirty="0">
              <a:solidFill>
                <a:srgbClr val="000000"/>
              </a:solidFill>
              <a:effectLst/>
              <a:latin typeface="+mn-lt"/>
            </a:endParaRPr>
          </a:p>
          <a:p>
            <a:pPr marL="0" lvl="1" fontAlgn="auto">
              <a:spcBef>
                <a:spcPts val="0"/>
              </a:spcBef>
              <a:spcAft>
                <a:spcPts val="0"/>
              </a:spcAft>
            </a:pPr>
            <a:r>
              <a:rPr lang="sr-Latn-RS" sz="900" b="0" i="0" u="none" strike="noStrike" dirty="0">
                <a:solidFill>
                  <a:srgbClr val="000000"/>
                </a:solidFill>
                <a:effectLst/>
                <a:latin typeface="+mn-lt"/>
              </a:rPr>
              <a:t>"product_id": ["</a:t>
            </a:r>
            <a:r>
              <a:rPr lang="sr-Latn-RS" sz="900" b="0" i="1" u="none" strike="noStrike" dirty="0">
                <a:solidFill>
                  <a:srgbClr val="000000"/>
                </a:solidFill>
                <a:effectLst/>
                <a:latin typeface="+mn-lt"/>
              </a:rPr>
              <a:t>ARRAY</a:t>
            </a:r>
            <a:r>
              <a:rPr lang="sr-Latn-RS" sz="900" b="0" i="0" u="none" strike="noStrike" dirty="0">
                <a:solidFill>
                  <a:srgbClr val="000000"/>
                </a:solidFill>
                <a:effectLst/>
                <a:latin typeface="+mn-lt"/>
              </a:rPr>
              <a:t>"], </a:t>
            </a:r>
            <a:endParaRPr lang="en-US" sz="900" b="0" i="0" u="none" strike="noStrike" dirty="0">
              <a:solidFill>
                <a:srgbClr val="000000"/>
              </a:solidFill>
              <a:effectLst/>
              <a:latin typeface="+mn-lt"/>
            </a:endParaRPr>
          </a:p>
          <a:p>
            <a:pPr marL="0" lvl="1" fontAlgn="auto">
              <a:spcBef>
                <a:spcPts val="0"/>
              </a:spcBef>
              <a:spcAft>
                <a:spcPts val="0"/>
              </a:spcAft>
            </a:pPr>
            <a:r>
              <a:rPr lang="sr-Latn-RS" sz="900" b="0" i="0" u="none" strike="noStrike" dirty="0">
                <a:solidFill>
                  <a:srgbClr val="000000"/>
                </a:solidFill>
                <a:effectLst/>
                <a:latin typeface="+mn-lt"/>
              </a:rPr>
              <a:t>"product_name": ["</a:t>
            </a:r>
            <a:r>
              <a:rPr lang="sr-Latn-RS" sz="900" b="0" i="1" u="none" strike="noStrike" dirty="0">
                <a:solidFill>
                  <a:srgbClr val="000000"/>
                </a:solidFill>
                <a:effectLst/>
                <a:latin typeface="+mn-lt"/>
              </a:rPr>
              <a:t>ARRAY</a:t>
            </a:r>
            <a:r>
              <a:rPr lang="sr-Latn-RS" sz="900" b="0" i="0" u="none" strike="noStrike" dirty="0">
                <a:solidFill>
                  <a:srgbClr val="000000"/>
                </a:solidFill>
                <a:effectLst/>
                <a:latin typeface="+mn-lt"/>
              </a:rPr>
              <a:t>"], </a:t>
            </a:r>
            <a:endParaRPr lang="en-US" sz="900" b="0" i="0" u="none" strike="noStrike" dirty="0">
              <a:solidFill>
                <a:srgbClr val="000000"/>
              </a:solidFill>
              <a:effectLst/>
              <a:latin typeface="+mn-lt"/>
            </a:endParaRPr>
          </a:p>
          <a:p>
            <a:pPr marL="0" lvl="1" fontAlgn="auto">
              <a:spcBef>
                <a:spcPts val="0"/>
              </a:spcBef>
              <a:spcAft>
                <a:spcPts val="0"/>
              </a:spcAft>
            </a:pPr>
            <a:r>
              <a:rPr lang="sr-Latn-RS" sz="900" b="0" i="0" u="none" strike="noStrike" dirty="0">
                <a:solidFill>
                  <a:srgbClr val="000000"/>
                </a:solidFill>
                <a:effectLst/>
                <a:latin typeface="+mn-lt"/>
              </a:rPr>
              <a:t>"product_price": ["</a:t>
            </a:r>
            <a:r>
              <a:rPr lang="sr-Latn-RS" sz="900" b="0" i="1" u="none" strike="noStrike" dirty="0">
                <a:solidFill>
                  <a:srgbClr val="000000"/>
                </a:solidFill>
                <a:effectLst/>
                <a:latin typeface="+mn-lt"/>
              </a:rPr>
              <a:t>ARRAY of stringified Numbers</a:t>
            </a:r>
            <a:r>
              <a:rPr lang="sr-Latn-RS" sz="900" b="0" i="0" u="none" strike="noStrike" dirty="0">
                <a:solidFill>
                  <a:srgbClr val="000000"/>
                </a:solidFill>
                <a:effectLst/>
                <a:latin typeface="+mn-lt"/>
              </a:rPr>
              <a:t>"],</a:t>
            </a:r>
            <a:endParaRPr lang="en-US" sz="900" b="0" i="0" u="none" strike="noStrike" dirty="0">
              <a:solidFill>
                <a:srgbClr val="000000"/>
              </a:solidFill>
              <a:effectLst/>
              <a:latin typeface="+mn-lt"/>
            </a:endParaRPr>
          </a:p>
          <a:p>
            <a:pPr marL="0" lvl="1" fontAlgn="auto">
              <a:spcBef>
                <a:spcPts val="0"/>
              </a:spcBef>
              <a:spcAft>
                <a:spcPts val="0"/>
              </a:spcAft>
            </a:pPr>
            <a:r>
              <a:rPr lang="sr-Latn-RS" sz="900" b="0" i="0" u="none" strike="noStrike" dirty="0">
                <a:solidFill>
                  <a:srgbClr val="000000"/>
                </a:solidFill>
                <a:effectLst/>
                <a:latin typeface="+mn-lt"/>
              </a:rPr>
              <a:t>"product_quantity": ["</a:t>
            </a:r>
            <a:r>
              <a:rPr lang="sr-Latn-RS" sz="900" b="0" i="1" u="none" strike="noStrike" dirty="0">
                <a:solidFill>
                  <a:srgbClr val="000000"/>
                </a:solidFill>
                <a:effectLst/>
                <a:latin typeface="+mn-lt"/>
              </a:rPr>
              <a:t>ARRAY of stringified Numbers</a:t>
            </a:r>
            <a:r>
              <a:rPr lang="sr-Latn-RS" sz="900" b="0" i="0" u="none" strike="noStrike" dirty="0">
                <a:solidFill>
                  <a:srgbClr val="000000"/>
                </a:solidFill>
                <a:effectLst/>
                <a:latin typeface="+mn-lt"/>
              </a:rPr>
              <a:t>"],</a:t>
            </a:r>
            <a:endParaRPr lang="en-US" sz="900" b="0" i="0" u="none" strike="noStrike" dirty="0">
              <a:solidFill>
                <a:srgbClr val="000000"/>
              </a:solidFill>
              <a:effectLst/>
              <a:latin typeface="+mn-lt"/>
            </a:endParaRPr>
          </a:p>
          <a:p>
            <a:pPr marL="0" lvl="1" fontAlgn="auto">
              <a:spcBef>
                <a:spcPts val="0"/>
              </a:spcBef>
              <a:spcAft>
                <a:spcPts val="0"/>
              </a:spcAft>
            </a:pPr>
            <a:r>
              <a:rPr lang="sr-Latn-RS" sz="900" b="0" i="0" u="none" strike="noStrike" dirty="0">
                <a:solidFill>
                  <a:srgbClr val="000000"/>
                </a:solidFill>
                <a:effectLst/>
                <a:latin typeface="+mn-lt"/>
              </a:rPr>
              <a:t>"release_id": "</a:t>
            </a:r>
            <a:r>
              <a:rPr lang="sr-Latn-RS" sz="900" b="0" i="1" u="none" strike="noStrike" dirty="0">
                <a:solidFill>
                  <a:srgbClr val="000000"/>
                </a:solidFill>
                <a:effectLst/>
                <a:latin typeface="+mn-lt"/>
              </a:rPr>
              <a:t>STRING</a:t>
            </a:r>
            <a:r>
              <a:rPr lang="sr-Latn-RS" sz="900" b="0" i="0" u="none" strike="noStrike" dirty="0">
                <a:solidFill>
                  <a:srgbClr val="000000"/>
                </a:solidFill>
                <a:effectLst/>
                <a:latin typeface="+mn-lt"/>
              </a:rPr>
              <a:t>", </a:t>
            </a:r>
            <a:endParaRPr lang="en-US" sz="900" b="0" i="0" u="none" strike="noStrike" dirty="0">
              <a:solidFill>
                <a:srgbClr val="000000"/>
              </a:solidFill>
              <a:effectLst/>
              <a:latin typeface="+mn-lt"/>
            </a:endParaRPr>
          </a:p>
          <a:p>
            <a:pPr marL="0" lvl="1" fontAlgn="auto">
              <a:spcBef>
                <a:spcPts val="0"/>
              </a:spcBef>
              <a:spcAft>
                <a:spcPts val="0"/>
              </a:spcAft>
            </a:pPr>
            <a:r>
              <a:rPr lang="sr-Latn-RS" sz="900" b="0" i="0" u="none" strike="noStrike" dirty="0">
                <a:solidFill>
                  <a:srgbClr val="000000"/>
                </a:solidFill>
                <a:effectLst/>
                <a:latin typeface="+mn-lt"/>
              </a:rPr>
              <a:t>"site_domain_type": "</a:t>
            </a:r>
            <a:r>
              <a:rPr lang="sr-Latn-RS" sz="900" b="0" i="1" u="none" strike="noStrike" dirty="0">
                <a:solidFill>
                  <a:srgbClr val="000000"/>
                </a:solidFill>
                <a:effectLst/>
                <a:latin typeface="+mn-lt"/>
              </a:rPr>
              <a:t>STRING</a:t>
            </a:r>
            <a:r>
              <a:rPr lang="sr-Latn-RS" sz="900" b="0" i="0" u="none" strike="noStrike" dirty="0">
                <a:solidFill>
                  <a:srgbClr val="000000"/>
                </a:solidFill>
                <a:effectLst/>
                <a:latin typeface="+mn-lt"/>
              </a:rPr>
              <a:t>"}</a:t>
            </a:r>
            <a:r>
              <a:rPr lang="en-US" sz="900" b="0" i="0" u="none" strike="noStrike" dirty="0">
                <a:solidFill>
                  <a:srgbClr val="000000"/>
                </a:solidFill>
                <a:effectLst/>
                <a:latin typeface="+mn-lt"/>
              </a:rPr>
              <a:t>);</a:t>
            </a:r>
            <a:endParaRPr kumimoji="0" lang="de-DE" sz="9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3BA5BC5-9D34-15E4-C298-4324BBA1F1B7}"/>
              </a:ext>
            </a:extLst>
          </p:cNvPr>
          <p:cNvSpPr txBox="1"/>
          <p:nvPr/>
        </p:nvSpPr>
        <p:spPr>
          <a:xfrm>
            <a:off x="247248" y="1295880"/>
            <a:ext cx="4652412" cy="80724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R="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DE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Trigger:</a:t>
            </a:r>
          </a:p>
          <a:p>
            <a:pPr marL="171450" marR="0" indent="-17145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de-DE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When a thank you page</a:t>
            </a:r>
            <a:r>
              <a:rPr lang="de-DE" sz="1200" kern="0" dirty="0">
                <a:solidFill>
                  <a:srgbClr val="000000"/>
                </a:solidFill>
              </a:rPr>
              <a:t> is loaded</a:t>
            </a:r>
          </a:p>
          <a:p>
            <a:pPr marR="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tabLst/>
            </a:pPr>
            <a:r>
              <a:rPr lang="de-DE" sz="1200" kern="0" dirty="0">
                <a:solidFill>
                  <a:srgbClr val="000000"/>
                </a:solidFill>
              </a:rPr>
              <a:t>Deprication of auto page views:</a:t>
            </a:r>
          </a:p>
          <a:p>
            <a:pPr marL="457200" lvl="1" indent="0">
              <a:buNone/>
            </a:pPr>
            <a:r>
              <a:rPr lang="en-US" sz="1200" dirty="0" err="1"/>
              <a:t>window.utag_cfg_ovrd</a:t>
            </a:r>
            <a:r>
              <a:rPr lang="en-US" sz="1200" dirty="0"/>
              <a:t> = </a:t>
            </a:r>
            <a:r>
              <a:rPr lang="en-US" sz="1200" dirty="0" err="1"/>
              <a:t>window.utag_cfg_ovrd</a:t>
            </a:r>
            <a:r>
              <a:rPr lang="en-US" sz="1200" dirty="0"/>
              <a:t> || {};</a:t>
            </a:r>
          </a:p>
          <a:p>
            <a:pPr marL="457200" lvl="1" indent="0">
              <a:buNone/>
            </a:pPr>
            <a:r>
              <a:rPr lang="en-US" sz="1200" dirty="0" err="1"/>
              <a:t>window.utag_cfg_ovrd.noview</a:t>
            </a:r>
            <a:r>
              <a:rPr lang="en-US" sz="1200" dirty="0"/>
              <a:t> = true</a:t>
            </a:r>
          </a:p>
          <a:p>
            <a:pPr marR="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tabLst/>
            </a:pPr>
            <a:endParaRPr kumimoji="0" lang="de-DE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C04586-8D6F-08C1-D0AE-33B28B6445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248" y="2672459"/>
            <a:ext cx="6384897" cy="2790067"/>
          </a:xfrm>
          <a:prstGeom prst="rect">
            <a:avLst/>
          </a:prstGeom>
        </p:spPr>
      </p:pic>
      <p:sp>
        <p:nvSpPr>
          <p:cNvPr id="2" name="Title 3">
            <a:extLst>
              <a:ext uri="{FF2B5EF4-FFF2-40B4-BE49-F238E27FC236}">
                <a16:creationId xmlns:a16="http://schemas.microsoft.com/office/drawing/2014/main" id="{F5BE2D6C-C6B2-F355-A671-94B6964F44DF}"/>
              </a:ext>
            </a:extLst>
          </p:cNvPr>
          <p:cNvSpPr txBox="1">
            <a:spLocks/>
          </p:cNvSpPr>
          <p:nvPr/>
        </p:nvSpPr>
        <p:spPr>
          <a:xfrm>
            <a:off x="7064285" y="842400"/>
            <a:ext cx="3562270" cy="3888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333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2800" kern="120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de-DE" sz="2000" dirty="0">
                <a:solidFill>
                  <a:srgbClr val="00B050"/>
                </a:solidFill>
              </a:rPr>
              <a:t>Checkout Step 5</a:t>
            </a:r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7771861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>
            <a:extLst>
              <a:ext uri="{FF2B5EF4-FFF2-40B4-BE49-F238E27FC236}">
                <a16:creationId xmlns:a16="http://schemas.microsoft.com/office/drawing/2014/main" id="{DC57B328-EEE9-4C13-45B3-47455ED35BC0}"/>
              </a:ext>
            </a:extLst>
          </p:cNvPr>
          <p:cNvPicPr>
            <a:picLocks noGrp="1" noChangeAspect="1"/>
          </p:cNvPicPr>
          <p:nvPr>
            <p:ph type="pic" sz="quarter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31" b="5131"/>
          <a:stretch>
            <a:fillRect/>
          </a:stretch>
        </p:blipFill>
        <p:spPr>
          <a:xfrm>
            <a:off x="0" y="0"/>
            <a:ext cx="10969625" cy="5537200"/>
          </a:xfrm>
          <a:prstGeom prst="rect">
            <a:avLst/>
          </a:prstGeom>
        </p:spPr>
      </p:pic>
      <p:sp>
        <p:nvSpPr>
          <p:cNvPr id="2" name="Title 4">
            <a:extLst>
              <a:ext uri="{FF2B5EF4-FFF2-40B4-BE49-F238E27FC236}">
                <a16:creationId xmlns:a16="http://schemas.microsoft.com/office/drawing/2014/main" id="{E9DECCC0-36B3-5671-CC9E-CBEB1FEB5624}"/>
              </a:ext>
            </a:extLst>
          </p:cNvPr>
          <p:cNvSpPr txBox="1"/>
          <p:nvPr/>
        </p:nvSpPr>
        <p:spPr>
          <a:xfrm>
            <a:off x="233807" y="259200"/>
            <a:ext cx="9874800" cy="5205600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noAutofit/>
          </a:bodyPr>
          <a:lstStyle/>
          <a:p>
            <a:pPr marL="0" marR="0" lvl="0" indent="0" algn="l" defTabSz="91433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7999" b="1" i="0" u="none" strike="noStrike" kern="1200" cap="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j-ea"/>
              <a:cs typeface="+mj-cs"/>
            </a:endParaRPr>
          </a:p>
          <a:p>
            <a:pPr marL="0" marR="0" lvl="0" indent="0" algn="l" defTabSz="91433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7999" b="1" cap="all" dirty="0">
              <a:solidFill>
                <a:srgbClr val="FFFFFF"/>
              </a:solidFill>
              <a:latin typeface="+mn-lt"/>
              <a:ea typeface="+mj-ea"/>
              <a:cs typeface="+mj-cs"/>
            </a:endParaRPr>
          </a:p>
          <a:p>
            <a:pPr marL="0" marR="0" lvl="0" indent="0" algn="l" defTabSz="91433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7999" b="1" i="0" u="none" strike="noStrike" kern="120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THANK YOU ! </a:t>
            </a:r>
            <a:r>
              <a:rPr kumimoji="0" lang="en-US" sz="7999" b="1" i="0" u="none" strike="noStrike" kern="120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😊</a:t>
            </a:r>
            <a:endParaRPr kumimoji="0" lang="de-DE" sz="7999" b="1" i="0" u="none" strike="noStrike" kern="1200" cap="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j-ea"/>
              <a:cs typeface="+mj-cs"/>
            </a:endParaRPr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40575890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dirty="0"/>
              <a:t>User Flow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6659790"/>
              </p:ext>
            </p:extLst>
          </p:nvPr>
        </p:nvGraphicFramePr>
        <p:xfrm>
          <a:off x="3212170" y="924627"/>
          <a:ext cx="4947529" cy="37763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2</a:t>
            </a:fld>
            <a:endParaRPr lang="en-US" noProof="1"/>
          </a:p>
        </p:txBody>
      </p:sp>
      <p:sp>
        <p:nvSpPr>
          <p:cNvPr id="7" name="Rectangle 6"/>
          <p:cNvSpPr/>
          <p:nvPr/>
        </p:nvSpPr>
        <p:spPr>
          <a:xfrm>
            <a:off x="5363770" y="4043501"/>
            <a:ext cx="644327" cy="898183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</a:ln>
          <a:effectLst/>
        </p:spPr>
        <p:txBody>
          <a:bodyPr tIns="0" bIns="72000" rtlCol="0" anchor="ctr" anchorCtr="1"/>
          <a:lstStyle/>
          <a:p>
            <a:pPr lvl="0" algn="ctr"/>
            <a:r>
              <a:rPr lang="en-US" sz="2400" dirty="0">
                <a:solidFill>
                  <a:schemeClr val="bg1"/>
                </a:solidFill>
              </a:rPr>
              <a:t>$</a:t>
            </a:r>
          </a:p>
        </p:txBody>
      </p:sp>
      <p:graphicFrame>
        <p:nvGraphicFramePr>
          <p:cNvPr id="9" name="Content Placeholder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54313228"/>
              </p:ext>
            </p:extLst>
          </p:nvPr>
        </p:nvGraphicFramePr>
        <p:xfrm>
          <a:off x="205200" y="990393"/>
          <a:ext cx="3722744" cy="6558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22744">
                  <a:extLst>
                    <a:ext uri="{9D8B030D-6E8A-4147-A177-3AD203B41FA5}">
                      <a16:colId xmlns:a16="http://schemas.microsoft.com/office/drawing/2014/main" val="2717798464"/>
                    </a:ext>
                  </a:extLst>
                </a:gridCol>
              </a:tblGrid>
              <a:tr h="655891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accent1"/>
                          </a:solidFill>
                        </a:rPr>
                        <a:t>Step 1</a:t>
                      </a:r>
                    </a:p>
                    <a:p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User clicks on the checkout button one the view cart page</a:t>
                      </a:r>
                      <a:endParaRPr lang="de-DE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36000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0996092"/>
                  </a:ext>
                </a:extLst>
              </a:tr>
            </a:tbl>
          </a:graphicData>
        </a:graphic>
      </p:graphicFrame>
      <p:graphicFrame>
        <p:nvGraphicFramePr>
          <p:cNvPr id="19" name="Content Placeholder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88284813"/>
              </p:ext>
            </p:extLst>
          </p:nvPr>
        </p:nvGraphicFramePr>
        <p:xfrm>
          <a:off x="1111969" y="2484833"/>
          <a:ext cx="3712800" cy="6558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2800">
                  <a:extLst>
                    <a:ext uri="{9D8B030D-6E8A-4147-A177-3AD203B41FA5}">
                      <a16:colId xmlns:a16="http://schemas.microsoft.com/office/drawing/2014/main" val="2717798464"/>
                    </a:ext>
                  </a:extLst>
                </a:gridCol>
              </a:tblGrid>
              <a:tr h="655891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accent1"/>
                          </a:solidFill>
                        </a:rPr>
                        <a:t>Step 3</a:t>
                      </a:r>
                    </a:p>
                    <a:p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Users adds payment info from which order will be </a:t>
                      </a:r>
                      <a:r>
                        <a:rPr lang="en-US" sz="1200" b="0" dirty="0" err="1">
                          <a:solidFill>
                            <a:schemeClr val="tx1"/>
                          </a:solidFill>
                        </a:rPr>
                        <a:t>payed</a:t>
                      </a:r>
                      <a:endParaRPr lang="de-DE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36000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0996092"/>
                  </a:ext>
                </a:extLst>
              </a:tr>
            </a:tbl>
          </a:graphicData>
        </a:graphic>
      </p:graphicFrame>
      <p:graphicFrame>
        <p:nvGraphicFramePr>
          <p:cNvPr id="20" name="Content Placeholder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55206399"/>
              </p:ext>
            </p:extLst>
          </p:nvPr>
        </p:nvGraphicFramePr>
        <p:xfrm>
          <a:off x="1583770" y="4239791"/>
          <a:ext cx="3780000" cy="6558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80000">
                  <a:extLst>
                    <a:ext uri="{9D8B030D-6E8A-4147-A177-3AD203B41FA5}">
                      <a16:colId xmlns:a16="http://schemas.microsoft.com/office/drawing/2014/main" val="2717798464"/>
                    </a:ext>
                  </a:extLst>
                </a:gridCol>
              </a:tblGrid>
              <a:tr h="655891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accent1"/>
                          </a:solidFill>
                        </a:rPr>
                        <a:t>Step 5</a:t>
                      </a:r>
                    </a:p>
                    <a:p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User reaches the thank you page meaning that order is </a:t>
                      </a:r>
                      <a:r>
                        <a:rPr lang="en-US" sz="1200" b="0" dirty="0" err="1">
                          <a:solidFill>
                            <a:schemeClr val="tx1"/>
                          </a:solidFill>
                        </a:rPr>
                        <a:t>payed</a:t>
                      </a:r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 and it entered the system</a:t>
                      </a:r>
                      <a:endParaRPr lang="de-DE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36000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0996092"/>
                  </a:ext>
                </a:extLst>
              </a:tr>
            </a:tbl>
          </a:graphicData>
        </a:graphic>
      </p:graphicFrame>
      <p:graphicFrame>
        <p:nvGraphicFramePr>
          <p:cNvPr id="23" name="Content Placeholder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96142282"/>
              </p:ext>
            </p:extLst>
          </p:nvPr>
        </p:nvGraphicFramePr>
        <p:xfrm>
          <a:off x="7036904" y="1744887"/>
          <a:ext cx="3547419" cy="6558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47419">
                  <a:extLst>
                    <a:ext uri="{9D8B030D-6E8A-4147-A177-3AD203B41FA5}">
                      <a16:colId xmlns:a16="http://schemas.microsoft.com/office/drawing/2014/main" val="2717798464"/>
                    </a:ext>
                  </a:extLst>
                </a:gridCol>
              </a:tblGrid>
              <a:tr h="655891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accent2"/>
                          </a:solidFill>
                        </a:rPr>
                        <a:t>Step 2</a:t>
                      </a:r>
                    </a:p>
                    <a:p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User adds info for delivery and shipping fee calculation</a:t>
                      </a:r>
                      <a:endParaRPr lang="de-DE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68400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0996092"/>
                  </a:ext>
                </a:extLst>
              </a:tr>
            </a:tbl>
          </a:graphicData>
        </a:graphic>
      </p:graphicFrame>
      <p:graphicFrame>
        <p:nvGraphicFramePr>
          <p:cNvPr id="24" name="Content Placeholder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47875316"/>
              </p:ext>
            </p:extLst>
          </p:nvPr>
        </p:nvGraphicFramePr>
        <p:xfrm>
          <a:off x="6120357" y="3229970"/>
          <a:ext cx="3720806" cy="6478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20806">
                  <a:extLst>
                    <a:ext uri="{9D8B030D-6E8A-4147-A177-3AD203B41FA5}">
                      <a16:colId xmlns:a16="http://schemas.microsoft.com/office/drawing/2014/main" val="2717798464"/>
                    </a:ext>
                  </a:extLst>
                </a:gridCol>
              </a:tblGrid>
              <a:tr h="647834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accent2"/>
                          </a:solidFill>
                        </a:rPr>
                        <a:t>Step 4</a:t>
                      </a:r>
                    </a:p>
                    <a:p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Summary of users order</a:t>
                      </a:r>
                      <a:endParaRPr lang="de-DE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68400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09960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275980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3F02636-1638-378F-BE66-5A018D08B5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3</a:t>
            </a:fld>
            <a:endParaRPr lang="en-US" noProof="1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2810863A-1C4B-AEF2-3D4E-237611D4A24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05200" y="259200"/>
            <a:ext cx="10558800" cy="388800"/>
          </a:xfrm>
        </p:spPr>
        <p:txBody>
          <a:bodyPr/>
          <a:lstStyle/>
          <a:p>
            <a:r>
              <a:rPr lang="de-DE" dirty="0"/>
              <a:t>PT Data Layer Shop Refactoring – Event Specs</a:t>
            </a: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C6793FF0-FAF8-3D51-832A-6E3B49EB73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200" y="648000"/>
            <a:ext cx="10558800" cy="388800"/>
          </a:xfrm>
        </p:spPr>
        <p:txBody>
          <a:bodyPr/>
          <a:lstStyle/>
          <a:p>
            <a:r>
              <a:rPr lang="de-DE" dirty="0"/>
              <a:t>Cart View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CDF0BD7-63F9-486F-BD5C-60E4952A94ED}"/>
              </a:ext>
            </a:extLst>
          </p:cNvPr>
          <p:cNvSpPr txBox="1"/>
          <p:nvPr/>
        </p:nvSpPr>
        <p:spPr>
          <a:xfrm>
            <a:off x="7064285" y="1298861"/>
            <a:ext cx="3765391" cy="477774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lvl="1" fontAlgn="auto">
              <a:spcBef>
                <a:spcPts val="0"/>
              </a:spcBef>
              <a:spcAft>
                <a:spcPts val="0"/>
              </a:spcAft>
            </a:pPr>
            <a:r>
              <a:rPr lang="en-US" sz="900" dirty="0" err="1">
                <a:solidFill>
                  <a:srgbClr val="000000"/>
                </a:solidFill>
                <a:latin typeface="+mn-lt"/>
              </a:rPr>
              <a:t>ut</a:t>
            </a:r>
            <a:r>
              <a:rPr lang="sr-Latn-RS" sz="900" b="0" i="0" u="none" strike="noStrike" dirty="0">
                <a:solidFill>
                  <a:srgbClr val="000000"/>
                </a:solidFill>
                <a:effectLst/>
                <a:latin typeface="+mn-lt"/>
              </a:rPr>
              <a:t>ag</a:t>
            </a:r>
            <a:r>
              <a:rPr lang="en-US" sz="900" b="0" i="0" u="none" strike="noStrike" dirty="0">
                <a:solidFill>
                  <a:srgbClr val="000000"/>
                </a:solidFill>
                <a:effectLst/>
                <a:latin typeface="+mn-lt"/>
              </a:rPr>
              <a:t>.view</a:t>
            </a:r>
            <a:r>
              <a:rPr lang="en-US" sz="900" dirty="0">
                <a:solidFill>
                  <a:srgbClr val="000000"/>
                </a:solidFill>
                <a:latin typeface="+mn-lt"/>
              </a:rPr>
              <a:t>(</a:t>
            </a:r>
            <a:r>
              <a:rPr lang="sr-Latn-RS" sz="900" b="0" i="0" u="none" strike="noStrike" dirty="0">
                <a:solidFill>
                  <a:srgbClr val="000000"/>
                </a:solidFill>
                <a:effectLst/>
                <a:latin typeface="+mn-lt"/>
              </a:rPr>
              <a:t>{</a:t>
            </a:r>
            <a:endParaRPr lang="en-US" sz="900" b="0" i="0" u="none" strike="noStrike" dirty="0">
              <a:solidFill>
                <a:srgbClr val="000000"/>
              </a:solidFill>
              <a:effectLst/>
              <a:latin typeface="+mn-lt"/>
            </a:endParaRPr>
          </a:p>
          <a:p>
            <a:pPr marL="0" lvl="1" fontAlgn="auto">
              <a:spcBef>
                <a:spcPts val="0"/>
              </a:spcBef>
              <a:spcAft>
                <a:spcPts val="0"/>
              </a:spcAft>
            </a:pPr>
            <a:r>
              <a:rPr lang="sr-Latn-RS" sz="900" b="0" i="0" u="none" strike="noStrike" dirty="0">
                <a:solidFill>
                  <a:srgbClr val="000000"/>
                </a:solidFill>
                <a:effectLst/>
                <a:latin typeface="+mn-lt"/>
              </a:rPr>
              <a:t>"tealium_event":</a:t>
            </a:r>
            <a:r>
              <a:rPr lang="en-US" sz="900" b="0" i="0" u="none" strike="noStrike" dirty="0">
                <a:solidFill>
                  <a:srgbClr val="000000"/>
                </a:solidFill>
                <a:effectLst/>
                <a:latin typeface="+mn-lt"/>
              </a:rPr>
              <a:t> </a:t>
            </a:r>
            <a:r>
              <a:rPr lang="sr-Latn-RS" sz="900" b="0" u="none" strike="noStrike" dirty="0">
                <a:solidFill>
                  <a:srgbClr val="000000"/>
                </a:solidFill>
                <a:effectLst/>
                <a:latin typeface="+mn-lt"/>
              </a:rPr>
              <a:t>"</a:t>
            </a:r>
            <a:r>
              <a:rPr lang="en-US" sz="900" b="0" u="none" strike="noStrike" dirty="0" err="1">
                <a:solidFill>
                  <a:srgbClr val="000000"/>
                </a:solidFill>
                <a:effectLst/>
                <a:latin typeface="+mn-lt"/>
              </a:rPr>
              <a:t>PT_ShopCart</a:t>
            </a:r>
            <a:r>
              <a:rPr lang="en-US" sz="900" dirty="0" err="1">
                <a:solidFill>
                  <a:srgbClr val="000000"/>
                </a:solidFill>
                <a:latin typeface="+mn-lt"/>
              </a:rPr>
              <a:t>_Pageload</a:t>
            </a:r>
            <a:r>
              <a:rPr lang="sr-Latn-RS" sz="900" b="0" u="none" strike="noStrike" dirty="0">
                <a:solidFill>
                  <a:srgbClr val="000000"/>
                </a:solidFill>
                <a:effectLst/>
                <a:latin typeface="+mn-lt"/>
              </a:rPr>
              <a:t>",</a:t>
            </a:r>
            <a:endParaRPr lang="en-US" sz="900" b="0" u="none" strike="noStrike" dirty="0">
              <a:solidFill>
                <a:srgbClr val="000000"/>
              </a:solidFill>
              <a:effectLst/>
              <a:latin typeface="+mn-lt"/>
            </a:endParaRPr>
          </a:p>
          <a:p>
            <a:pPr marL="0" lvl="1" fontAlgn="auto">
              <a:spcBef>
                <a:spcPts val="0"/>
              </a:spcBef>
              <a:spcAft>
                <a:spcPts val="0"/>
              </a:spcAft>
            </a:pPr>
            <a:r>
              <a:rPr lang="sr-Latn-RS" sz="900" b="0" i="0" u="none" strike="noStrike" dirty="0">
                <a:solidFill>
                  <a:srgbClr val="000000"/>
                </a:solidFill>
                <a:effectLst/>
                <a:latin typeface="+mn-lt"/>
              </a:rPr>
              <a:t>"baretool_number": </a:t>
            </a:r>
            <a:r>
              <a:rPr lang="sr-Latn-RS" sz="900" b="0" u="none" strike="noStrike" dirty="0">
                <a:solidFill>
                  <a:srgbClr val="000000"/>
                </a:solidFill>
                <a:effectLst/>
                <a:latin typeface="+mn-lt"/>
              </a:rPr>
              <a:t>["</a:t>
            </a:r>
            <a:r>
              <a:rPr lang="sr-Latn-RS" sz="900" b="0" i="1" u="none" strike="noStrike" dirty="0">
                <a:solidFill>
                  <a:srgbClr val="000000"/>
                </a:solidFill>
                <a:effectLst/>
                <a:latin typeface="+mn-lt"/>
              </a:rPr>
              <a:t>ARRAY</a:t>
            </a:r>
            <a:r>
              <a:rPr lang="sr-Latn-RS" sz="900" b="0" u="none" strike="noStrike" dirty="0">
                <a:solidFill>
                  <a:srgbClr val="000000"/>
                </a:solidFill>
                <a:effectLst/>
                <a:latin typeface="+mn-lt"/>
              </a:rPr>
              <a:t>"]</a:t>
            </a:r>
            <a:r>
              <a:rPr lang="sr-Latn-RS" sz="900" b="0" i="0" u="none" strike="noStrike" dirty="0">
                <a:solidFill>
                  <a:srgbClr val="000000"/>
                </a:solidFill>
                <a:effectLst/>
                <a:latin typeface="+mn-lt"/>
              </a:rPr>
              <a:t>, </a:t>
            </a:r>
            <a:endParaRPr lang="en-US" sz="900" b="0" i="0" u="none" strike="noStrike" dirty="0">
              <a:solidFill>
                <a:srgbClr val="000000"/>
              </a:solidFill>
              <a:effectLst/>
              <a:latin typeface="+mn-lt"/>
            </a:endParaRPr>
          </a:p>
          <a:p>
            <a:pPr marL="0" lvl="1" fontAlgn="auto">
              <a:spcBef>
                <a:spcPts val="0"/>
              </a:spcBef>
              <a:spcAft>
                <a:spcPts val="0"/>
              </a:spcAft>
            </a:pPr>
            <a:r>
              <a:rPr lang="sr-Latn-RS" sz="900" b="0" i="0" u="none" strike="noStrike" dirty="0">
                <a:solidFill>
                  <a:srgbClr val="000000"/>
                </a:solidFill>
                <a:effectLst/>
                <a:latin typeface="+mn-lt"/>
              </a:rPr>
              <a:t>"brand_name": </a:t>
            </a:r>
            <a:r>
              <a:rPr lang="sr-Latn-RS" sz="900" b="0" u="none" strike="noStrike" dirty="0">
                <a:solidFill>
                  <a:srgbClr val="000000"/>
                </a:solidFill>
                <a:effectLst/>
                <a:latin typeface="+mn-lt"/>
              </a:rPr>
              <a:t>"</a:t>
            </a:r>
            <a:r>
              <a:rPr lang="sr-Latn-RS" sz="900" b="0" i="1" u="none" strike="noStrike" dirty="0">
                <a:solidFill>
                  <a:srgbClr val="000000"/>
                </a:solidFill>
                <a:effectLst/>
                <a:latin typeface="+mn-lt"/>
              </a:rPr>
              <a:t>STRING</a:t>
            </a:r>
            <a:r>
              <a:rPr lang="sr-Latn-RS" sz="900" b="0" u="none" strike="noStrike" dirty="0">
                <a:solidFill>
                  <a:srgbClr val="000000"/>
                </a:solidFill>
                <a:effectLst/>
                <a:latin typeface="+mn-lt"/>
              </a:rPr>
              <a:t>"</a:t>
            </a:r>
            <a:r>
              <a:rPr lang="sr-Latn-RS" sz="900" b="0" i="0" u="none" strike="noStrike" dirty="0">
                <a:solidFill>
                  <a:srgbClr val="000000"/>
                </a:solidFill>
                <a:effectLst/>
                <a:latin typeface="+mn-lt"/>
              </a:rPr>
              <a:t>, </a:t>
            </a:r>
            <a:endParaRPr lang="en-US" sz="900" b="0" i="0" u="none" strike="noStrike" dirty="0">
              <a:solidFill>
                <a:srgbClr val="000000"/>
              </a:solidFill>
              <a:effectLst/>
              <a:latin typeface="+mn-lt"/>
            </a:endParaRPr>
          </a:p>
          <a:p>
            <a:pPr marL="0" lvl="1" fontAlgn="auto">
              <a:spcBef>
                <a:spcPts val="0"/>
              </a:spcBef>
              <a:spcAft>
                <a:spcPts val="0"/>
              </a:spcAft>
            </a:pPr>
            <a:r>
              <a:rPr lang="sr-Latn-RS" sz="900" b="0" i="0" u="none" strike="noStrike" dirty="0">
                <a:solidFill>
                  <a:srgbClr val="000000"/>
                </a:solidFill>
                <a:effectLst/>
                <a:latin typeface="+mn-lt"/>
              </a:rPr>
              <a:t>"business_unit": </a:t>
            </a:r>
            <a:r>
              <a:rPr lang="sr-Latn-RS" sz="900" b="0" u="none" strike="noStrike" dirty="0">
                <a:solidFill>
                  <a:srgbClr val="000000"/>
                </a:solidFill>
                <a:effectLst/>
                <a:latin typeface="+mn-lt"/>
              </a:rPr>
              <a:t>"</a:t>
            </a:r>
            <a:r>
              <a:rPr lang="sr-Latn-RS" sz="900" b="0" i="1" u="none" strike="noStrike" dirty="0">
                <a:solidFill>
                  <a:srgbClr val="000000"/>
                </a:solidFill>
                <a:effectLst/>
                <a:latin typeface="+mn-lt"/>
              </a:rPr>
              <a:t>STRING</a:t>
            </a:r>
            <a:r>
              <a:rPr lang="sr-Latn-RS" sz="900" b="0" i="0" u="none" strike="noStrike" dirty="0">
                <a:solidFill>
                  <a:srgbClr val="000000"/>
                </a:solidFill>
                <a:effectLst/>
                <a:latin typeface="+mn-lt"/>
              </a:rPr>
              <a:t>"</a:t>
            </a:r>
            <a:r>
              <a:rPr lang="en-US" sz="900" b="0" u="none" strike="noStrike" dirty="0">
                <a:solidFill>
                  <a:srgbClr val="000000"/>
                </a:solidFill>
                <a:effectLst/>
                <a:latin typeface="+mn-lt"/>
              </a:rPr>
              <a:t>,</a:t>
            </a:r>
            <a:endParaRPr lang="en-US" sz="900" dirty="0">
              <a:solidFill>
                <a:srgbClr val="000000"/>
              </a:solidFill>
              <a:latin typeface="+mn-lt"/>
            </a:endParaRPr>
          </a:p>
          <a:p>
            <a:pPr marL="0" lvl="1" fontAlgn="auto">
              <a:spcBef>
                <a:spcPts val="0"/>
              </a:spcBef>
              <a:spcAft>
                <a:spcPts val="0"/>
              </a:spcAft>
            </a:pPr>
            <a:r>
              <a:rPr lang="sr-Latn-RS" sz="900" b="0" i="0" u="none" strike="noStrike" dirty="0">
                <a:solidFill>
                  <a:srgbClr val="000000"/>
                </a:solidFill>
                <a:effectLst/>
                <a:latin typeface="+mn-lt"/>
              </a:rPr>
              <a:t>"currency": </a:t>
            </a:r>
            <a:r>
              <a:rPr lang="sr-Latn-RS" sz="900" b="0" u="none" strike="noStrike" dirty="0">
                <a:solidFill>
                  <a:srgbClr val="000000"/>
                </a:solidFill>
                <a:effectLst/>
                <a:latin typeface="+mn-lt"/>
              </a:rPr>
              <a:t>"</a:t>
            </a:r>
            <a:r>
              <a:rPr lang="sr-Latn-RS" sz="900" b="0" i="1" u="none" strike="noStrike" dirty="0">
                <a:solidFill>
                  <a:srgbClr val="000000"/>
                </a:solidFill>
                <a:effectLst/>
                <a:latin typeface="+mn-lt"/>
              </a:rPr>
              <a:t>STRING</a:t>
            </a:r>
            <a:r>
              <a:rPr lang="sr-Latn-RS" sz="900" b="0" u="none" strike="noStrike" dirty="0">
                <a:solidFill>
                  <a:srgbClr val="000000"/>
                </a:solidFill>
                <a:effectLst/>
                <a:latin typeface="+mn-lt"/>
              </a:rPr>
              <a:t>"</a:t>
            </a:r>
            <a:r>
              <a:rPr lang="sr-Latn-RS" sz="900" b="0" i="0" u="none" strike="noStrike" dirty="0">
                <a:solidFill>
                  <a:srgbClr val="000000"/>
                </a:solidFill>
                <a:effectLst/>
                <a:latin typeface="+mn-lt"/>
              </a:rPr>
              <a:t>, </a:t>
            </a:r>
            <a:endParaRPr lang="en-US" sz="900" b="0" i="0" u="none" strike="noStrike" dirty="0">
              <a:solidFill>
                <a:srgbClr val="000000"/>
              </a:solidFill>
              <a:effectLst/>
              <a:latin typeface="+mn-lt"/>
            </a:endParaRPr>
          </a:p>
          <a:p>
            <a:pPr marL="0" lvl="1" fontAlgn="auto">
              <a:spcBef>
                <a:spcPts val="0"/>
              </a:spcBef>
              <a:spcAft>
                <a:spcPts val="0"/>
              </a:spcAft>
            </a:pPr>
            <a:r>
              <a:rPr lang="sr-Latn-RS" sz="900" b="0" i="0" u="none" strike="noStrike" dirty="0">
                <a:solidFill>
                  <a:srgbClr val="000000"/>
                </a:solidFill>
                <a:effectLst/>
                <a:latin typeface="+mn-lt"/>
              </a:rPr>
              <a:t>"division": </a:t>
            </a:r>
            <a:r>
              <a:rPr lang="sr-Latn-RS" sz="900" b="0" u="none" strike="noStrike" dirty="0">
                <a:solidFill>
                  <a:srgbClr val="000000"/>
                </a:solidFill>
                <a:effectLst/>
                <a:latin typeface="+mn-lt"/>
              </a:rPr>
              <a:t>"</a:t>
            </a:r>
            <a:r>
              <a:rPr lang="sr-Latn-RS" sz="900" b="0" i="1" u="none" strike="noStrike" dirty="0">
                <a:solidFill>
                  <a:srgbClr val="000000"/>
                </a:solidFill>
                <a:effectLst/>
                <a:latin typeface="+mn-lt"/>
              </a:rPr>
              <a:t>STRING</a:t>
            </a:r>
            <a:r>
              <a:rPr lang="sr-Latn-RS" sz="900" b="0" u="none" strike="noStrike" dirty="0">
                <a:solidFill>
                  <a:srgbClr val="000000"/>
                </a:solidFill>
                <a:effectLst/>
                <a:latin typeface="+mn-lt"/>
              </a:rPr>
              <a:t>"</a:t>
            </a:r>
            <a:r>
              <a:rPr lang="sr-Latn-RS" sz="900" b="0" i="0" u="none" strike="noStrike" dirty="0">
                <a:solidFill>
                  <a:srgbClr val="000000"/>
                </a:solidFill>
                <a:effectLst/>
                <a:latin typeface="+mn-lt"/>
              </a:rPr>
              <a:t>, </a:t>
            </a:r>
            <a:endParaRPr lang="en-US" sz="900" b="0" i="0" u="none" strike="noStrike" dirty="0">
              <a:solidFill>
                <a:srgbClr val="000000"/>
              </a:solidFill>
              <a:effectLst/>
              <a:latin typeface="+mn-lt"/>
            </a:endParaRPr>
          </a:p>
          <a:p>
            <a:pPr marL="0" lvl="1" fontAlgn="auto">
              <a:spcBef>
                <a:spcPts val="0"/>
              </a:spcBef>
              <a:spcAft>
                <a:spcPts val="0"/>
              </a:spcAft>
            </a:pPr>
            <a:r>
              <a:rPr lang="sr-Latn-RS" sz="900" b="0" i="0" u="none" strike="noStrike" dirty="0">
                <a:solidFill>
                  <a:srgbClr val="000000"/>
                </a:solidFill>
                <a:effectLst/>
                <a:latin typeface="+mn-lt"/>
              </a:rPr>
              <a:t>"language": </a:t>
            </a:r>
            <a:r>
              <a:rPr lang="sr-Latn-RS" sz="900" b="0" u="none" strike="noStrike" dirty="0">
                <a:solidFill>
                  <a:srgbClr val="000000"/>
                </a:solidFill>
                <a:effectLst/>
                <a:latin typeface="+mn-lt"/>
              </a:rPr>
              <a:t>"</a:t>
            </a:r>
            <a:r>
              <a:rPr lang="sr-Latn-RS" sz="900" b="0" i="1" u="none" strike="noStrike" dirty="0">
                <a:solidFill>
                  <a:srgbClr val="000000"/>
                </a:solidFill>
                <a:effectLst/>
                <a:latin typeface="+mn-lt"/>
              </a:rPr>
              <a:t>STRING</a:t>
            </a:r>
            <a:r>
              <a:rPr lang="sr-Latn-RS" sz="900" b="0" u="none" strike="noStrike" dirty="0">
                <a:solidFill>
                  <a:srgbClr val="000000"/>
                </a:solidFill>
                <a:effectLst/>
                <a:latin typeface="+mn-lt"/>
              </a:rPr>
              <a:t>"</a:t>
            </a:r>
            <a:r>
              <a:rPr lang="sr-Latn-RS" sz="900" b="0" i="0" u="none" strike="noStrike" dirty="0">
                <a:solidFill>
                  <a:srgbClr val="000000"/>
                </a:solidFill>
                <a:effectLst/>
                <a:latin typeface="+mn-lt"/>
              </a:rPr>
              <a:t>, </a:t>
            </a:r>
            <a:endParaRPr lang="en-US" sz="900" b="0" i="0" u="none" strike="noStrike" dirty="0">
              <a:solidFill>
                <a:srgbClr val="000000"/>
              </a:solidFill>
              <a:effectLst/>
              <a:latin typeface="+mn-lt"/>
            </a:endParaRPr>
          </a:p>
          <a:p>
            <a:pPr marL="0" lvl="1" fontAlgn="auto">
              <a:spcBef>
                <a:spcPts val="0"/>
              </a:spcBef>
              <a:spcAft>
                <a:spcPts val="0"/>
              </a:spcAft>
            </a:pPr>
            <a:r>
              <a:rPr lang="sr-Latn-RS" sz="900" b="0" i="0" u="none" strike="noStrike" dirty="0">
                <a:solidFill>
                  <a:srgbClr val="000000"/>
                </a:solidFill>
                <a:effectLst/>
                <a:latin typeface="+mn-lt"/>
              </a:rPr>
              <a:t>"logged_in_user": </a:t>
            </a:r>
            <a:r>
              <a:rPr lang="sr-Latn-RS" sz="900" b="0" i="1" u="none" strike="noStrike" dirty="0">
                <a:solidFill>
                  <a:srgbClr val="000000"/>
                </a:solidFill>
                <a:effectLst/>
                <a:latin typeface="+mn-lt"/>
              </a:rPr>
              <a:t>"STRING"</a:t>
            </a:r>
            <a:r>
              <a:rPr lang="sr-Latn-RS" sz="900" b="0" i="0" u="none" strike="noStrike" dirty="0">
                <a:solidFill>
                  <a:srgbClr val="000000"/>
                </a:solidFill>
                <a:effectLst/>
                <a:latin typeface="+mn-lt"/>
              </a:rPr>
              <a:t>, </a:t>
            </a:r>
            <a:endParaRPr lang="en-US" sz="900" b="0" i="0" u="none" strike="noStrike" dirty="0">
              <a:solidFill>
                <a:srgbClr val="000000"/>
              </a:solidFill>
              <a:effectLst/>
              <a:latin typeface="+mn-lt"/>
            </a:endParaRPr>
          </a:p>
          <a:p>
            <a:pPr marL="0" lvl="1" fontAlgn="auto">
              <a:spcBef>
                <a:spcPts val="0"/>
              </a:spcBef>
              <a:spcAft>
                <a:spcPts val="0"/>
              </a:spcAft>
            </a:pPr>
            <a:r>
              <a:rPr lang="sr-Latn-RS" sz="900" b="0" i="0" u="none" strike="noStrike" dirty="0">
                <a:solidFill>
                  <a:srgbClr val="000000"/>
                </a:solidFill>
                <a:effectLst/>
                <a:latin typeface="+mn-lt"/>
              </a:rPr>
              <a:t>"master_order_number": </a:t>
            </a:r>
            <a:r>
              <a:rPr lang="sr-Latn-RS" sz="900" b="0" u="none" strike="noStrike" dirty="0">
                <a:solidFill>
                  <a:srgbClr val="000000"/>
                </a:solidFill>
                <a:effectLst/>
                <a:latin typeface="+mn-lt"/>
              </a:rPr>
              <a:t>["</a:t>
            </a:r>
            <a:r>
              <a:rPr lang="sr-Latn-RS" sz="900" b="0" i="1" u="none" strike="noStrike" dirty="0">
                <a:solidFill>
                  <a:srgbClr val="000000"/>
                </a:solidFill>
                <a:effectLst/>
                <a:latin typeface="+mn-lt"/>
              </a:rPr>
              <a:t>ARRAY</a:t>
            </a:r>
            <a:r>
              <a:rPr lang="sr-Latn-RS" sz="900" b="0" u="none" strike="noStrike" dirty="0">
                <a:solidFill>
                  <a:srgbClr val="000000"/>
                </a:solidFill>
                <a:effectLst/>
                <a:latin typeface="+mn-lt"/>
              </a:rPr>
              <a:t>"],</a:t>
            </a:r>
            <a:r>
              <a:rPr lang="sr-Latn-RS" sz="900" b="0" i="1" u="none" strike="noStrike" dirty="0">
                <a:solidFill>
                  <a:srgbClr val="000000"/>
                </a:solidFill>
                <a:effectLst/>
                <a:latin typeface="+mn-lt"/>
              </a:rPr>
              <a:t> </a:t>
            </a:r>
            <a:endParaRPr lang="en-US" sz="900" b="0" i="1" u="none" strike="noStrike" dirty="0">
              <a:solidFill>
                <a:srgbClr val="000000"/>
              </a:solidFill>
              <a:effectLst/>
              <a:latin typeface="+mn-lt"/>
            </a:endParaRPr>
          </a:p>
          <a:p>
            <a:pPr marL="0" lvl="1" fontAlgn="auto">
              <a:spcBef>
                <a:spcPts val="0"/>
              </a:spcBef>
              <a:spcAft>
                <a:spcPts val="0"/>
              </a:spcAft>
            </a:pPr>
            <a:r>
              <a:rPr lang="sr-Latn-RS" sz="900" b="0" i="0" u="none" strike="noStrike" dirty="0">
                <a:solidFill>
                  <a:srgbClr val="000000"/>
                </a:solidFill>
                <a:effectLst/>
                <a:latin typeface="+mn-lt"/>
              </a:rPr>
              <a:t>"order_coupon_code": </a:t>
            </a:r>
            <a:r>
              <a:rPr lang="sr-Latn-RS" sz="900" b="0" u="none" strike="noStrike" dirty="0">
                <a:solidFill>
                  <a:srgbClr val="000000"/>
                </a:solidFill>
                <a:effectLst/>
                <a:latin typeface="+mn-lt"/>
              </a:rPr>
              <a:t>"</a:t>
            </a:r>
            <a:r>
              <a:rPr lang="sr-Latn-RS" sz="900" b="0" i="1" u="none" strike="noStrike" dirty="0">
                <a:solidFill>
                  <a:srgbClr val="000000"/>
                </a:solidFill>
                <a:effectLst/>
                <a:latin typeface="+mn-lt"/>
              </a:rPr>
              <a:t>STRING</a:t>
            </a:r>
            <a:r>
              <a:rPr lang="sr-Latn-RS" sz="900" b="0" u="none" strike="noStrike" dirty="0">
                <a:solidFill>
                  <a:srgbClr val="000000"/>
                </a:solidFill>
                <a:effectLst/>
                <a:latin typeface="+mn-lt"/>
              </a:rPr>
              <a:t>"</a:t>
            </a:r>
            <a:r>
              <a:rPr lang="sr-Latn-RS" sz="900" b="0" i="0" u="none" strike="noStrike" dirty="0">
                <a:solidFill>
                  <a:srgbClr val="000000"/>
                </a:solidFill>
                <a:effectLst/>
                <a:latin typeface="+mn-lt"/>
              </a:rPr>
              <a:t>, </a:t>
            </a:r>
            <a:endParaRPr lang="en-US" sz="900" b="0" i="0" u="none" strike="noStrike" dirty="0">
              <a:solidFill>
                <a:srgbClr val="000000"/>
              </a:solidFill>
              <a:effectLst/>
              <a:latin typeface="+mn-lt"/>
            </a:endParaRPr>
          </a:p>
          <a:p>
            <a:pPr marL="0" lvl="1" fontAlgn="auto">
              <a:spcBef>
                <a:spcPts val="0"/>
              </a:spcBef>
              <a:spcAft>
                <a:spcPts val="0"/>
              </a:spcAft>
            </a:pPr>
            <a:r>
              <a:rPr lang="sr-Latn-RS" sz="900" b="0" i="0" u="none" strike="noStrike" dirty="0">
                <a:solidFill>
                  <a:srgbClr val="000000"/>
                </a:solidFill>
                <a:effectLst/>
                <a:latin typeface="+mn-lt"/>
              </a:rPr>
              <a:t>"page_breadcrumb": </a:t>
            </a:r>
            <a:r>
              <a:rPr lang="sr-Latn-RS" sz="900" b="0" u="none" strike="noStrike" dirty="0">
                <a:solidFill>
                  <a:srgbClr val="000000"/>
                </a:solidFill>
                <a:effectLst/>
                <a:latin typeface="+mn-lt"/>
              </a:rPr>
              <a:t>["</a:t>
            </a:r>
            <a:r>
              <a:rPr lang="sr-Latn-RS" sz="900" b="0" i="1" u="none" strike="noStrike" dirty="0">
                <a:solidFill>
                  <a:srgbClr val="000000"/>
                </a:solidFill>
                <a:effectLst/>
                <a:latin typeface="+mn-lt"/>
              </a:rPr>
              <a:t>ARRAY</a:t>
            </a:r>
            <a:r>
              <a:rPr lang="sr-Latn-RS" sz="900" b="0" u="none" strike="noStrike" dirty="0">
                <a:solidFill>
                  <a:srgbClr val="000000"/>
                </a:solidFill>
                <a:effectLst/>
                <a:latin typeface="+mn-lt"/>
              </a:rPr>
              <a:t>"]</a:t>
            </a:r>
            <a:r>
              <a:rPr lang="sr-Latn-RS" sz="900" b="0" i="0" u="none" strike="noStrike" dirty="0">
                <a:solidFill>
                  <a:srgbClr val="000000"/>
                </a:solidFill>
                <a:effectLst/>
                <a:latin typeface="+mn-lt"/>
              </a:rPr>
              <a:t>, </a:t>
            </a:r>
            <a:endParaRPr lang="en-US" sz="900" b="0" i="0" u="none" strike="noStrike" dirty="0">
              <a:solidFill>
                <a:srgbClr val="000000"/>
              </a:solidFill>
              <a:effectLst/>
              <a:latin typeface="+mn-lt"/>
            </a:endParaRPr>
          </a:p>
          <a:p>
            <a:pPr marL="0" lvl="1" fontAlgn="auto">
              <a:spcBef>
                <a:spcPts val="0"/>
              </a:spcBef>
              <a:spcAft>
                <a:spcPts val="0"/>
              </a:spcAft>
            </a:pPr>
            <a:r>
              <a:rPr lang="sr-Latn-RS" sz="900" b="0" i="0" u="none" strike="noStrike" dirty="0">
                <a:solidFill>
                  <a:srgbClr val="000000"/>
                </a:solidFill>
                <a:effectLst/>
                <a:latin typeface="+mn-lt"/>
              </a:rPr>
              <a:t>"page_country": </a:t>
            </a:r>
            <a:r>
              <a:rPr lang="sr-Latn-RS" sz="900" b="0" u="none" strike="noStrike" dirty="0">
                <a:solidFill>
                  <a:srgbClr val="000000"/>
                </a:solidFill>
                <a:effectLst/>
                <a:latin typeface="+mn-lt"/>
              </a:rPr>
              <a:t>"</a:t>
            </a:r>
            <a:r>
              <a:rPr lang="sr-Latn-RS" sz="900" b="0" i="1" u="none" strike="noStrike" dirty="0">
                <a:solidFill>
                  <a:srgbClr val="000000"/>
                </a:solidFill>
                <a:effectLst/>
                <a:latin typeface="+mn-lt"/>
              </a:rPr>
              <a:t>STRING</a:t>
            </a:r>
            <a:r>
              <a:rPr lang="sr-Latn-RS" sz="900" b="0" u="none" strike="noStrike" dirty="0">
                <a:solidFill>
                  <a:srgbClr val="000000"/>
                </a:solidFill>
                <a:effectLst/>
                <a:latin typeface="+mn-lt"/>
              </a:rPr>
              <a:t>"</a:t>
            </a:r>
            <a:r>
              <a:rPr lang="sr-Latn-RS" sz="900" b="0" i="0" u="none" strike="noStrike" dirty="0">
                <a:solidFill>
                  <a:srgbClr val="000000"/>
                </a:solidFill>
                <a:effectLst/>
                <a:latin typeface="+mn-lt"/>
              </a:rPr>
              <a:t>, </a:t>
            </a:r>
            <a:endParaRPr lang="en-US" sz="900" b="0" i="0" u="none" strike="noStrike" dirty="0">
              <a:solidFill>
                <a:srgbClr val="000000"/>
              </a:solidFill>
              <a:effectLst/>
              <a:latin typeface="+mn-lt"/>
            </a:endParaRPr>
          </a:p>
          <a:p>
            <a:pPr marL="0" lvl="1" fontAlgn="auto">
              <a:spcBef>
                <a:spcPts val="0"/>
              </a:spcBef>
              <a:spcAft>
                <a:spcPts val="0"/>
              </a:spcAft>
            </a:pPr>
            <a:r>
              <a:rPr lang="sr-Latn-RS" sz="900" b="0" i="0" u="none" strike="noStrike" dirty="0">
                <a:solidFill>
                  <a:srgbClr val="000000"/>
                </a:solidFill>
                <a:effectLst/>
                <a:latin typeface="+mn-lt"/>
              </a:rPr>
              <a:t>"page_id": </a:t>
            </a:r>
            <a:r>
              <a:rPr lang="sr-Latn-RS" sz="900" b="0" u="none" strike="noStrike" dirty="0">
                <a:solidFill>
                  <a:srgbClr val="000000"/>
                </a:solidFill>
                <a:effectLst/>
                <a:latin typeface="+mn-lt"/>
              </a:rPr>
              <a:t>"</a:t>
            </a:r>
            <a:r>
              <a:rPr lang="sr-Latn-RS" sz="900" b="0" i="1" u="none" strike="noStrike" dirty="0">
                <a:solidFill>
                  <a:srgbClr val="000000"/>
                </a:solidFill>
                <a:effectLst/>
                <a:latin typeface="+mn-lt"/>
              </a:rPr>
              <a:t>STRING</a:t>
            </a:r>
            <a:r>
              <a:rPr lang="sr-Latn-RS" sz="900" b="0" u="none" strike="noStrike" dirty="0">
                <a:solidFill>
                  <a:srgbClr val="000000"/>
                </a:solidFill>
                <a:effectLst/>
                <a:latin typeface="+mn-lt"/>
              </a:rPr>
              <a:t>"</a:t>
            </a:r>
            <a:r>
              <a:rPr lang="sr-Latn-RS" sz="900" b="0" i="0" u="none" strike="noStrike" dirty="0">
                <a:solidFill>
                  <a:srgbClr val="000000"/>
                </a:solidFill>
                <a:effectLst/>
                <a:latin typeface="+mn-lt"/>
              </a:rPr>
              <a:t>, </a:t>
            </a:r>
            <a:endParaRPr lang="en-US" sz="900" b="0" i="0" u="none" strike="noStrike" dirty="0">
              <a:solidFill>
                <a:srgbClr val="000000"/>
              </a:solidFill>
              <a:effectLst/>
              <a:latin typeface="+mn-lt"/>
            </a:endParaRPr>
          </a:p>
          <a:p>
            <a:pPr marL="0" lvl="1" fontAlgn="auto">
              <a:spcBef>
                <a:spcPts val="0"/>
              </a:spcBef>
              <a:spcAft>
                <a:spcPts val="0"/>
              </a:spcAft>
            </a:pPr>
            <a:r>
              <a:rPr lang="sr-Latn-RS" sz="900" b="0" i="0" u="none" strike="noStrike" dirty="0">
                <a:solidFill>
                  <a:srgbClr val="000000"/>
                </a:solidFill>
                <a:effectLst/>
                <a:latin typeface="+mn-lt"/>
              </a:rPr>
              <a:t>"page_name": </a:t>
            </a:r>
            <a:r>
              <a:rPr lang="sr-Latn-RS" sz="900" b="0" u="none" strike="noStrike" dirty="0">
                <a:solidFill>
                  <a:srgbClr val="000000"/>
                </a:solidFill>
                <a:effectLst/>
                <a:latin typeface="+mn-lt"/>
              </a:rPr>
              <a:t>"</a:t>
            </a:r>
            <a:r>
              <a:rPr lang="sr-Latn-RS" sz="900" b="0" i="1" u="none" strike="noStrike" dirty="0">
                <a:solidFill>
                  <a:srgbClr val="000000"/>
                </a:solidFill>
                <a:effectLst/>
                <a:latin typeface="+mn-lt"/>
              </a:rPr>
              <a:t>STRING</a:t>
            </a:r>
            <a:r>
              <a:rPr lang="sr-Latn-RS" sz="900" b="0" u="none" strike="noStrike" dirty="0">
                <a:solidFill>
                  <a:srgbClr val="000000"/>
                </a:solidFill>
                <a:effectLst/>
                <a:latin typeface="+mn-lt"/>
              </a:rPr>
              <a:t>"</a:t>
            </a:r>
            <a:r>
              <a:rPr lang="sr-Latn-RS" sz="900" b="0" i="0" u="none" strike="noStrike" dirty="0">
                <a:solidFill>
                  <a:srgbClr val="000000"/>
                </a:solidFill>
                <a:effectLst/>
                <a:latin typeface="+mn-lt"/>
              </a:rPr>
              <a:t>, </a:t>
            </a:r>
            <a:endParaRPr lang="en-US" sz="900" b="0" i="0" u="none" strike="noStrike" dirty="0">
              <a:solidFill>
                <a:srgbClr val="000000"/>
              </a:solidFill>
              <a:effectLst/>
              <a:latin typeface="+mn-lt"/>
            </a:endParaRPr>
          </a:p>
          <a:p>
            <a:pPr marL="0" lvl="1" fontAlgn="auto">
              <a:spcBef>
                <a:spcPts val="0"/>
              </a:spcBef>
              <a:spcAft>
                <a:spcPts val="0"/>
              </a:spcAft>
            </a:pPr>
            <a:r>
              <a:rPr lang="sr-Latn-RS" sz="900" b="0" i="0" u="none" strike="noStrike" dirty="0">
                <a:solidFill>
                  <a:srgbClr val="000000"/>
                </a:solidFill>
                <a:effectLst/>
                <a:latin typeface="+mn-lt"/>
              </a:rPr>
              <a:t>"page_subcategory1": "</a:t>
            </a:r>
            <a:r>
              <a:rPr lang="sr-Latn-RS" sz="900" b="0" i="1" u="none" strike="noStrike" dirty="0">
                <a:solidFill>
                  <a:srgbClr val="000000"/>
                </a:solidFill>
                <a:effectLst/>
                <a:latin typeface="+mn-lt"/>
              </a:rPr>
              <a:t>STRING</a:t>
            </a:r>
            <a:r>
              <a:rPr lang="sr-Latn-RS" sz="900" b="0" i="0" u="none" strike="noStrike" dirty="0">
                <a:solidFill>
                  <a:srgbClr val="000000"/>
                </a:solidFill>
                <a:effectLst/>
                <a:latin typeface="+mn-lt"/>
              </a:rPr>
              <a:t>", </a:t>
            </a:r>
            <a:endParaRPr lang="en-US" sz="900" b="0" i="0" u="none" strike="noStrike" dirty="0">
              <a:solidFill>
                <a:srgbClr val="000000"/>
              </a:solidFill>
              <a:effectLst/>
              <a:latin typeface="+mn-lt"/>
            </a:endParaRPr>
          </a:p>
          <a:p>
            <a:pPr marL="0" lvl="1" fontAlgn="auto">
              <a:spcBef>
                <a:spcPts val="0"/>
              </a:spcBef>
              <a:spcAft>
                <a:spcPts val="0"/>
              </a:spcAft>
            </a:pPr>
            <a:r>
              <a:rPr lang="sr-Latn-RS" sz="900" b="0" i="0" u="none" strike="noStrike" dirty="0">
                <a:solidFill>
                  <a:srgbClr val="000000"/>
                </a:solidFill>
                <a:effectLst/>
                <a:latin typeface="+mn-lt"/>
              </a:rPr>
              <a:t>"page_subcategory2": "</a:t>
            </a:r>
            <a:r>
              <a:rPr lang="sr-Latn-RS" sz="900" b="0" i="1" u="none" strike="noStrike" dirty="0">
                <a:solidFill>
                  <a:srgbClr val="000000"/>
                </a:solidFill>
                <a:effectLst/>
                <a:latin typeface="+mn-lt"/>
              </a:rPr>
              <a:t>STRING</a:t>
            </a:r>
            <a:r>
              <a:rPr lang="sr-Latn-RS" sz="900" b="0" i="0" u="none" strike="noStrike" dirty="0">
                <a:solidFill>
                  <a:srgbClr val="000000"/>
                </a:solidFill>
                <a:effectLst/>
                <a:latin typeface="+mn-lt"/>
              </a:rPr>
              <a:t>", </a:t>
            </a:r>
            <a:endParaRPr lang="en-US" sz="900" b="0" i="0" u="none" strike="noStrike" dirty="0">
              <a:solidFill>
                <a:srgbClr val="000000"/>
              </a:solidFill>
              <a:effectLst/>
              <a:latin typeface="+mn-lt"/>
            </a:endParaRPr>
          </a:p>
          <a:p>
            <a:pPr marL="0" lvl="1" fontAlgn="auto">
              <a:spcBef>
                <a:spcPts val="0"/>
              </a:spcBef>
              <a:spcAft>
                <a:spcPts val="0"/>
              </a:spcAft>
            </a:pPr>
            <a:r>
              <a:rPr lang="sr-Latn-RS" sz="900" b="0" i="0" u="none" strike="noStrike" dirty="0">
                <a:solidFill>
                  <a:srgbClr val="000000"/>
                </a:solidFill>
                <a:effectLst/>
                <a:latin typeface="+mn-lt"/>
              </a:rPr>
              <a:t>"page_subcategory3": "</a:t>
            </a:r>
            <a:r>
              <a:rPr lang="sr-Latn-RS" sz="900" b="0" i="1" u="none" strike="noStrike" dirty="0">
                <a:solidFill>
                  <a:srgbClr val="000000"/>
                </a:solidFill>
                <a:effectLst/>
                <a:latin typeface="+mn-lt"/>
              </a:rPr>
              <a:t>STRING</a:t>
            </a:r>
            <a:r>
              <a:rPr lang="sr-Latn-RS" sz="900" b="0" i="0" u="none" strike="noStrike" dirty="0">
                <a:solidFill>
                  <a:srgbClr val="000000"/>
                </a:solidFill>
                <a:effectLst/>
                <a:latin typeface="+mn-lt"/>
              </a:rPr>
              <a:t>", </a:t>
            </a:r>
            <a:endParaRPr lang="en-US" sz="900" b="0" i="0" u="none" strike="noStrike" dirty="0">
              <a:solidFill>
                <a:srgbClr val="000000"/>
              </a:solidFill>
              <a:effectLst/>
              <a:latin typeface="+mn-lt"/>
            </a:endParaRPr>
          </a:p>
          <a:p>
            <a:pPr marL="0" lvl="1" fontAlgn="auto">
              <a:spcBef>
                <a:spcPts val="0"/>
              </a:spcBef>
              <a:spcAft>
                <a:spcPts val="0"/>
              </a:spcAft>
            </a:pPr>
            <a:r>
              <a:rPr lang="sr-Latn-RS" sz="900" b="0" i="0" u="none" strike="noStrike" dirty="0">
                <a:solidFill>
                  <a:srgbClr val="000000"/>
                </a:solidFill>
                <a:effectLst/>
                <a:latin typeface="+mn-lt"/>
              </a:rPr>
              <a:t>"page_subcategory4": "</a:t>
            </a:r>
            <a:r>
              <a:rPr lang="sr-Latn-RS" sz="900" b="0" i="1" u="none" strike="noStrike" dirty="0">
                <a:solidFill>
                  <a:srgbClr val="000000"/>
                </a:solidFill>
                <a:effectLst/>
                <a:latin typeface="+mn-lt"/>
              </a:rPr>
              <a:t>STRING</a:t>
            </a:r>
            <a:r>
              <a:rPr lang="sr-Latn-RS" sz="900" b="0" i="0" u="none" strike="noStrike" dirty="0">
                <a:solidFill>
                  <a:srgbClr val="000000"/>
                </a:solidFill>
                <a:effectLst/>
                <a:latin typeface="+mn-lt"/>
              </a:rPr>
              <a:t>", </a:t>
            </a:r>
            <a:endParaRPr lang="en-US" sz="900" b="0" i="0" u="none" strike="noStrike" dirty="0">
              <a:solidFill>
                <a:srgbClr val="000000"/>
              </a:solidFill>
              <a:effectLst/>
              <a:latin typeface="+mn-lt"/>
            </a:endParaRPr>
          </a:p>
          <a:p>
            <a:pPr marL="0" lvl="1" fontAlgn="auto">
              <a:spcBef>
                <a:spcPts val="0"/>
              </a:spcBef>
              <a:spcAft>
                <a:spcPts val="0"/>
              </a:spcAft>
            </a:pPr>
            <a:r>
              <a:rPr lang="sr-Latn-RS" sz="900" b="0" i="0" u="none" strike="noStrike" dirty="0">
                <a:solidFill>
                  <a:srgbClr val="000000"/>
                </a:solidFill>
                <a:effectLst/>
                <a:latin typeface="+mn-lt"/>
              </a:rPr>
              <a:t>"page_subcategory5": "</a:t>
            </a:r>
            <a:r>
              <a:rPr lang="sr-Latn-RS" sz="900" b="0" i="1" u="none" strike="noStrike" dirty="0">
                <a:solidFill>
                  <a:srgbClr val="000000"/>
                </a:solidFill>
                <a:effectLst/>
                <a:latin typeface="+mn-lt"/>
              </a:rPr>
              <a:t>STRING</a:t>
            </a:r>
            <a:r>
              <a:rPr lang="sr-Latn-RS" sz="900" b="0" i="0" u="none" strike="noStrike" dirty="0">
                <a:solidFill>
                  <a:srgbClr val="000000"/>
                </a:solidFill>
                <a:effectLst/>
                <a:latin typeface="+mn-lt"/>
              </a:rPr>
              <a:t>", </a:t>
            </a:r>
            <a:endParaRPr lang="en-US" sz="900" b="0" i="0" u="none" strike="noStrike" dirty="0">
              <a:solidFill>
                <a:srgbClr val="000000"/>
              </a:solidFill>
              <a:effectLst/>
              <a:latin typeface="+mn-lt"/>
            </a:endParaRPr>
          </a:p>
          <a:p>
            <a:pPr marL="0" lvl="1" fontAlgn="auto">
              <a:spcBef>
                <a:spcPts val="0"/>
              </a:spcBef>
              <a:spcAft>
                <a:spcPts val="0"/>
              </a:spcAft>
            </a:pPr>
            <a:r>
              <a:rPr lang="sr-Latn-RS" sz="900" b="0" i="0" u="none" strike="noStrike" dirty="0">
                <a:solidFill>
                  <a:srgbClr val="000000"/>
                </a:solidFill>
                <a:effectLst/>
                <a:latin typeface="+mn-lt"/>
              </a:rPr>
              <a:t>"page_type": "</a:t>
            </a:r>
            <a:r>
              <a:rPr lang="sr-Latn-RS" sz="900" b="0" i="1" u="none" strike="noStrike" dirty="0">
                <a:solidFill>
                  <a:srgbClr val="000000"/>
                </a:solidFill>
                <a:effectLst/>
                <a:latin typeface="+mn-lt"/>
              </a:rPr>
              <a:t>STRING</a:t>
            </a:r>
            <a:r>
              <a:rPr lang="sr-Latn-RS" sz="900" b="0" i="0" u="none" strike="noStrike" dirty="0">
                <a:solidFill>
                  <a:srgbClr val="000000"/>
                </a:solidFill>
                <a:effectLst/>
                <a:latin typeface="+mn-lt"/>
              </a:rPr>
              <a:t>", </a:t>
            </a:r>
            <a:endParaRPr lang="en-US" sz="900" b="0" i="0" u="none" strike="noStrike" dirty="0">
              <a:solidFill>
                <a:srgbClr val="000000"/>
              </a:solidFill>
              <a:effectLst/>
              <a:latin typeface="+mn-lt"/>
            </a:endParaRPr>
          </a:p>
          <a:p>
            <a:pPr marL="0" lvl="1" fontAlgn="auto">
              <a:spcBef>
                <a:spcPts val="0"/>
              </a:spcBef>
              <a:spcAft>
                <a:spcPts val="0"/>
              </a:spcAft>
            </a:pPr>
            <a:r>
              <a:rPr lang="sr-Latn-RS" sz="900" b="0" i="0" u="none" strike="noStrike" dirty="0">
                <a:solidFill>
                  <a:srgbClr val="000000"/>
                </a:solidFill>
                <a:effectLst/>
                <a:latin typeface="+mn-lt"/>
              </a:rPr>
              <a:t>"product_brand": ["</a:t>
            </a:r>
            <a:r>
              <a:rPr lang="sr-Latn-RS" sz="900" b="0" i="1" u="none" strike="noStrike" dirty="0">
                <a:solidFill>
                  <a:srgbClr val="000000"/>
                </a:solidFill>
                <a:effectLst/>
                <a:latin typeface="+mn-lt"/>
              </a:rPr>
              <a:t>ARRAY</a:t>
            </a:r>
            <a:r>
              <a:rPr lang="sr-Latn-RS" sz="900" b="0" i="0" u="none" strike="noStrike" dirty="0">
                <a:solidFill>
                  <a:srgbClr val="000000"/>
                </a:solidFill>
                <a:effectLst/>
                <a:latin typeface="+mn-lt"/>
              </a:rPr>
              <a:t>"], </a:t>
            </a:r>
            <a:endParaRPr lang="en-US" sz="900" b="0" i="0" u="none" strike="noStrike" dirty="0">
              <a:solidFill>
                <a:srgbClr val="000000"/>
              </a:solidFill>
              <a:effectLst/>
              <a:latin typeface="+mn-lt"/>
            </a:endParaRPr>
          </a:p>
          <a:p>
            <a:pPr marL="0" lvl="1" fontAlgn="auto">
              <a:spcBef>
                <a:spcPts val="0"/>
              </a:spcBef>
              <a:spcAft>
                <a:spcPts val="0"/>
              </a:spcAft>
            </a:pPr>
            <a:r>
              <a:rPr lang="sr-Latn-RS" sz="900" b="0" i="0" u="none" strike="noStrike" dirty="0">
                <a:solidFill>
                  <a:srgbClr val="000000"/>
                </a:solidFill>
                <a:effectLst/>
                <a:latin typeface="+mn-lt"/>
              </a:rPr>
              <a:t>"product_category": ["</a:t>
            </a:r>
            <a:r>
              <a:rPr lang="sr-Latn-RS" sz="900" b="0" i="1" u="none" strike="noStrike" dirty="0">
                <a:solidFill>
                  <a:srgbClr val="000000"/>
                </a:solidFill>
                <a:effectLst/>
                <a:latin typeface="+mn-lt"/>
              </a:rPr>
              <a:t>ARRAY</a:t>
            </a:r>
            <a:r>
              <a:rPr lang="sr-Latn-RS" sz="900" b="0" i="0" u="none" strike="noStrike" dirty="0">
                <a:solidFill>
                  <a:srgbClr val="000000"/>
                </a:solidFill>
                <a:effectLst/>
                <a:latin typeface="+mn-lt"/>
              </a:rPr>
              <a:t>"], </a:t>
            </a:r>
            <a:endParaRPr lang="en-US" sz="900" b="0" i="0" u="none" strike="noStrike" dirty="0">
              <a:solidFill>
                <a:srgbClr val="000000"/>
              </a:solidFill>
              <a:effectLst/>
              <a:latin typeface="+mn-lt"/>
            </a:endParaRPr>
          </a:p>
          <a:p>
            <a:pPr marL="0" lvl="1" fontAlgn="auto">
              <a:spcBef>
                <a:spcPts val="0"/>
              </a:spcBef>
              <a:spcAft>
                <a:spcPts val="0"/>
              </a:spcAft>
            </a:pPr>
            <a:r>
              <a:rPr lang="sr-Latn-RS" sz="900" b="0" i="0" u="none" strike="noStrike" dirty="0">
                <a:solidFill>
                  <a:srgbClr val="000000"/>
                </a:solidFill>
                <a:effectLst/>
                <a:latin typeface="+mn-lt"/>
              </a:rPr>
              <a:t>"product_category_id": ["</a:t>
            </a:r>
            <a:r>
              <a:rPr lang="sr-Latn-RS" sz="900" b="0" i="1" u="none" strike="noStrike" dirty="0">
                <a:solidFill>
                  <a:srgbClr val="000000"/>
                </a:solidFill>
                <a:effectLst/>
                <a:latin typeface="+mn-lt"/>
              </a:rPr>
              <a:t>ARRAY</a:t>
            </a:r>
            <a:r>
              <a:rPr lang="sr-Latn-RS" sz="900" b="0" i="0" u="none" strike="noStrike" dirty="0">
                <a:solidFill>
                  <a:srgbClr val="000000"/>
                </a:solidFill>
                <a:effectLst/>
                <a:latin typeface="+mn-lt"/>
              </a:rPr>
              <a:t>"], </a:t>
            </a:r>
            <a:endParaRPr lang="en-US" sz="900" b="0" i="0" u="none" strike="noStrike" dirty="0">
              <a:solidFill>
                <a:srgbClr val="000000"/>
              </a:solidFill>
              <a:effectLst/>
              <a:latin typeface="+mn-lt"/>
            </a:endParaRPr>
          </a:p>
          <a:p>
            <a:pPr marL="0" lvl="1" fontAlgn="auto">
              <a:spcBef>
                <a:spcPts val="0"/>
              </a:spcBef>
              <a:spcAft>
                <a:spcPts val="0"/>
              </a:spcAft>
            </a:pPr>
            <a:r>
              <a:rPr lang="sr-Latn-RS" sz="900" b="0" i="0" u="none" strike="noStrike" dirty="0">
                <a:solidFill>
                  <a:srgbClr val="000000"/>
                </a:solidFill>
                <a:effectLst/>
                <a:latin typeface="+mn-lt"/>
              </a:rPr>
              <a:t>"product_id": ["</a:t>
            </a:r>
            <a:r>
              <a:rPr lang="sr-Latn-RS" sz="900" b="0" i="1" u="none" strike="noStrike" dirty="0">
                <a:solidFill>
                  <a:srgbClr val="000000"/>
                </a:solidFill>
                <a:effectLst/>
                <a:latin typeface="+mn-lt"/>
              </a:rPr>
              <a:t>ARRAY</a:t>
            </a:r>
            <a:r>
              <a:rPr lang="sr-Latn-RS" sz="900" b="0" i="0" u="none" strike="noStrike" dirty="0">
                <a:solidFill>
                  <a:srgbClr val="000000"/>
                </a:solidFill>
                <a:effectLst/>
                <a:latin typeface="+mn-lt"/>
              </a:rPr>
              <a:t>"], </a:t>
            </a:r>
            <a:endParaRPr lang="en-US" sz="900" b="0" i="0" u="none" strike="noStrike" dirty="0">
              <a:solidFill>
                <a:srgbClr val="000000"/>
              </a:solidFill>
              <a:effectLst/>
              <a:latin typeface="+mn-lt"/>
            </a:endParaRPr>
          </a:p>
          <a:p>
            <a:pPr marL="0" lvl="1" fontAlgn="auto">
              <a:spcBef>
                <a:spcPts val="0"/>
              </a:spcBef>
              <a:spcAft>
                <a:spcPts val="0"/>
              </a:spcAft>
            </a:pPr>
            <a:r>
              <a:rPr lang="sr-Latn-RS" sz="900" b="0" i="0" u="none" strike="noStrike" dirty="0">
                <a:solidFill>
                  <a:srgbClr val="000000"/>
                </a:solidFill>
                <a:effectLst/>
                <a:latin typeface="+mn-lt"/>
              </a:rPr>
              <a:t>"product_name": ["</a:t>
            </a:r>
            <a:r>
              <a:rPr lang="sr-Latn-RS" sz="900" b="0" i="1" u="none" strike="noStrike" dirty="0">
                <a:solidFill>
                  <a:srgbClr val="000000"/>
                </a:solidFill>
                <a:effectLst/>
                <a:latin typeface="+mn-lt"/>
              </a:rPr>
              <a:t>ARRAY</a:t>
            </a:r>
            <a:r>
              <a:rPr lang="sr-Latn-RS" sz="900" b="0" i="0" u="none" strike="noStrike" dirty="0">
                <a:solidFill>
                  <a:srgbClr val="000000"/>
                </a:solidFill>
                <a:effectLst/>
                <a:latin typeface="+mn-lt"/>
              </a:rPr>
              <a:t>"], </a:t>
            </a:r>
            <a:endParaRPr lang="en-US" sz="900" b="0" i="0" u="none" strike="noStrike" dirty="0">
              <a:solidFill>
                <a:srgbClr val="000000"/>
              </a:solidFill>
              <a:effectLst/>
              <a:latin typeface="+mn-lt"/>
            </a:endParaRPr>
          </a:p>
          <a:p>
            <a:pPr marL="0" lvl="1" fontAlgn="auto">
              <a:spcBef>
                <a:spcPts val="0"/>
              </a:spcBef>
              <a:spcAft>
                <a:spcPts val="0"/>
              </a:spcAft>
            </a:pPr>
            <a:r>
              <a:rPr lang="sr-Latn-RS" sz="900" b="0" i="0" u="none" strike="noStrike" dirty="0">
                <a:solidFill>
                  <a:srgbClr val="000000"/>
                </a:solidFill>
                <a:effectLst/>
                <a:latin typeface="+mn-lt"/>
              </a:rPr>
              <a:t>"product_price": ["</a:t>
            </a:r>
            <a:r>
              <a:rPr lang="sr-Latn-RS" sz="900" b="0" i="1" u="none" strike="noStrike" dirty="0">
                <a:solidFill>
                  <a:srgbClr val="000000"/>
                </a:solidFill>
                <a:effectLst/>
                <a:latin typeface="+mn-lt"/>
              </a:rPr>
              <a:t>ARRAY of stringified Numbers</a:t>
            </a:r>
            <a:r>
              <a:rPr lang="sr-Latn-RS" sz="900" b="0" i="0" u="none" strike="noStrike" dirty="0">
                <a:solidFill>
                  <a:srgbClr val="000000"/>
                </a:solidFill>
                <a:effectLst/>
                <a:latin typeface="+mn-lt"/>
              </a:rPr>
              <a:t>"],</a:t>
            </a:r>
            <a:endParaRPr lang="en-US" sz="900" b="0" i="0" u="none" strike="noStrike" dirty="0">
              <a:solidFill>
                <a:srgbClr val="000000"/>
              </a:solidFill>
              <a:effectLst/>
              <a:latin typeface="+mn-lt"/>
            </a:endParaRPr>
          </a:p>
          <a:p>
            <a:pPr marL="0" lvl="1" fontAlgn="auto">
              <a:spcBef>
                <a:spcPts val="0"/>
              </a:spcBef>
              <a:spcAft>
                <a:spcPts val="0"/>
              </a:spcAft>
            </a:pPr>
            <a:r>
              <a:rPr lang="sr-Latn-RS" sz="900" b="0" i="0" u="none" strike="noStrike" dirty="0">
                <a:solidFill>
                  <a:srgbClr val="000000"/>
                </a:solidFill>
                <a:effectLst/>
                <a:latin typeface="+mn-lt"/>
              </a:rPr>
              <a:t>"product_quantity": ["</a:t>
            </a:r>
            <a:r>
              <a:rPr lang="sr-Latn-RS" sz="900" b="0" i="1" u="none" strike="noStrike" dirty="0">
                <a:solidFill>
                  <a:srgbClr val="000000"/>
                </a:solidFill>
                <a:effectLst/>
                <a:latin typeface="+mn-lt"/>
              </a:rPr>
              <a:t>ARRAY of stringified Numbers</a:t>
            </a:r>
            <a:r>
              <a:rPr lang="sr-Latn-RS" sz="900" b="0" i="0" u="none" strike="noStrike" dirty="0">
                <a:solidFill>
                  <a:srgbClr val="000000"/>
                </a:solidFill>
                <a:effectLst/>
                <a:latin typeface="+mn-lt"/>
              </a:rPr>
              <a:t>"],</a:t>
            </a:r>
            <a:endParaRPr lang="en-US" sz="900" b="0" i="0" u="none" strike="noStrike" dirty="0">
              <a:solidFill>
                <a:srgbClr val="000000"/>
              </a:solidFill>
              <a:effectLst/>
              <a:latin typeface="+mn-lt"/>
            </a:endParaRPr>
          </a:p>
          <a:p>
            <a:pPr marL="0" lvl="1" fontAlgn="auto">
              <a:spcBef>
                <a:spcPts val="0"/>
              </a:spcBef>
              <a:spcAft>
                <a:spcPts val="0"/>
              </a:spcAft>
            </a:pPr>
            <a:r>
              <a:rPr lang="sr-Latn-RS" sz="900" b="0" i="0" u="none" strike="noStrike" dirty="0">
                <a:solidFill>
                  <a:srgbClr val="000000"/>
                </a:solidFill>
                <a:effectLst/>
                <a:latin typeface="+mn-lt"/>
              </a:rPr>
              <a:t>"release_id": "</a:t>
            </a:r>
            <a:r>
              <a:rPr lang="sr-Latn-RS" sz="900" b="0" i="1" u="none" strike="noStrike" dirty="0">
                <a:solidFill>
                  <a:srgbClr val="000000"/>
                </a:solidFill>
                <a:effectLst/>
                <a:latin typeface="+mn-lt"/>
              </a:rPr>
              <a:t>STRING</a:t>
            </a:r>
            <a:r>
              <a:rPr lang="sr-Latn-RS" sz="900" b="0" i="0" u="none" strike="noStrike" dirty="0">
                <a:solidFill>
                  <a:srgbClr val="000000"/>
                </a:solidFill>
                <a:effectLst/>
                <a:latin typeface="+mn-lt"/>
              </a:rPr>
              <a:t>", </a:t>
            </a:r>
            <a:endParaRPr lang="en-US" sz="900" b="0" i="0" u="none" strike="noStrike" dirty="0">
              <a:solidFill>
                <a:srgbClr val="000000"/>
              </a:solidFill>
              <a:effectLst/>
              <a:latin typeface="+mn-lt"/>
            </a:endParaRPr>
          </a:p>
          <a:p>
            <a:pPr marL="0" lvl="1" fontAlgn="auto">
              <a:spcBef>
                <a:spcPts val="0"/>
              </a:spcBef>
              <a:spcAft>
                <a:spcPts val="0"/>
              </a:spcAft>
            </a:pPr>
            <a:r>
              <a:rPr lang="sr-Latn-RS" sz="900" b="0" i="0" u="none" strike="noStrike" dirty="0">
                <a:solidFill>
                  <a:srgbClr val="000000"/>
                </a:solidFill>
                <a:effectLst/>
                <a:latin typeface="+mn-lt"/>
              </a:rPr>
              <a:t>"site_domain_type": "</a:t>
            </a:r>
            <a:r>
              <a:rPr lang="sr-Latn-RS" sz="900" b="0" i="1" u="none" strike="noStrike" dirty="0">
                <a:solidFill>
                  <a:srgbClr val="000000"/>
                </a:solidFill>
                <a:effectLst/>
                <a:latin typeface="+mn-lt"/>
              </a:rPr>
              <a:t>STRING</a:t>
            </a:r>
            <a:r>
              <a:rPr lang="sr-Latn-RS" sz="900" b="0" i="0" u="none" strike="noStrike" dirty="0">
                <a:solidFill>
                  <a:srgbClr val="000000"/>
                </a:solidFill>
                <a:effectLst/>
                <a:latin typeface="+mn-lt"/>
              </a:rPr>
              <a:t>"}</a:t>
            </a:r>
            <a:r>
              <a:rPr lang="en-US" sz="900" b="0" i="0" u="none" strike="noStrike" dirty="0">
                <a:solidFill>
                  <a:srgbClr val="000000"/>
                </a:solidFill>
                <a:effectLst/>
                <a:latin typeface="+mn-lt"/>
              </a:rPr>
              <a:t>);</a:t>
            </a:r>
            <a:endParaRPr kumimoji="0" lang="de-DE" sz="9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3BA5BC5-9D34-15E4-C298-4324BBA1F1B7}"/>
              </a:ext>
            </a:extLst>
          </p:cNvPr>
          <p:cNvSpPr txBox="1"/>
          <p:nvPr/>
        </p:nvSpPr>
        <p:spPr>
          <a:xfrm>
            <a:off x="247248" y="1295880"/>
            <a:ext cx="5075250" cy="80724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R="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DE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Trigger:</a:t>
            </a:r>
          </a:p>
          <a:p>
            <a:pPr marL="171450" marR="0" indent="-17145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de-DE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When a cart page</a:t>
            </a:r>
            <a:r>
              <a:rPr lang="de-DE" sz="1200" kern="0" dirty="0">
                <a:solidFill>
                  <a:srgbClr val="000000"/>
                </a:solidFill>
              </a:rPr>
              <a:t> is loaded</a:t>
            </a:r>
          </a:p>
          <a:p>
            <a:pPr marR="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tabLst/>
            </a:pPr>
            <a:r>
              <a:rPr lang="de-DE" sz="1200" kern="0" dirty="0">
                <a:solidFill>
                  <a:srgbClr val="000000"/>
                </a:solidFill>
              </a:rPr>
              <a:t>Deprication of auto page views, script should be implemented on the page:</a:t>
            </a:r>
          </a:p>
          <a:p>
            <a:pPr marL="457200" lvl="1" indent="0">
              <a:buNone/>
            </a:pPr>
            <a:r>
              <a:rPr lang="en-US" sz="1200" dirty="0" err="1"/>
              <a:t>window.utag_cfg_ovrd</a:t>
            </a:r>
            <a:r>
              <a:rPr lang="en-US" sz="1200" dirty="0"/>
              <a:t> = </a:t>
            </a:r>
            <a:r>
              <a:rPr lang="en-US" sz="1200" dirty="0" err="1"/>
              <a:t>window.utag_cfg_ovrd</a:t>
            </a:r>
            <a:r>
              <a:rPr lang="en-US" sz="1200" dirty="0"/>
              <a:t> || {};</a:t>
            </a:r>
          </a:p>
          <a:p>
            <a:pPr marL="457200" lvl="1" indent="0">
              <a:buNone/>
            </a:pPr>
            <a:r>
              <a:rPr lang="en-US" sz="1200" dirty="0" err="1"/>
              <a:t>window.utag_cfg_ovrd.noview</a:t>
            </a:r>
            <a:r>
              <a:rPr lang="en-US" sz="1200" dirty="0"/>
              <a:t> = true</a:t>
            </a:r>
          </a:p>
          <a:p>
            <a:pPr marR="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tabLst/>
            </a:pPr>
            <a:endParaRPr kumimoji="0" lang="de-DE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CE3B670-88CC-94F5-CB08-5452C11E4E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5200" y="2487533"/>
            <a:ext cx="6384897" cy="2790067"/>
          </a:xfrm>
          <a:prstGeom prst="rect">
            <a:avLst/>
          </a:prstGeom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41678535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3F02636-1638-378F-BE66-5A018D08B5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4</a:t>
            </a:fld>
            <a:endParaRPr lang="en-US" noProof="1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2810863A-1C4B-AEF2-3D4E-237611D4A24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05200" y="259200"/>
            <a:ext cx="10558800" cy="388800"/>
          </a:xfrm>
        </p:spPr>
        <p:txBody>
          <a:bodyPr/>
          <a:lstStyle/>
          <a:p>
            <a:r>
              <a:rPr lang="de-DE" dirty="0"/>
              <a:t>PT Data Layer Checkout Refactoring – Event Specs</a:t>
            </a: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C6793FF0-FAF8-3D51-832A-6E3B49EB73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200" y="648000"/>
            <a:ext cx="10558800" cy="388800"/>
          </a:xfrm>
        </p:spPr>
        <p:txBody>
          <a:bodyPr/>
          <a:lstStyle/>
          <a:p>
            <a:r>
              <a:rPr lang="de-DE" dirty="0"/>
              <a:t>Checkout Start Click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CDF0BD7-63F9-486F-BD5C-60E4952A94ED}"/>
              </a:ext>
            </a:extLst>
          </p:cNvPr>
          <p:cNvSpPr txBox="1"/>
          <p:nvPr/>
        </p:nvSpPr>
        <p:spPr>
          <a:xfrm>
            <a:off x="7064285" y="1298861"/>
            <a:ext cx="3765391" cy="477774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lvl="1" fontAlgn="auto">
              <a:spcBef>
                <a:spcPts val="0"/>
              </a:spcBef>
              <a:spcAft>
                <a:spcPts val="0"/>
              </a:spcAft>
            </a:pPr>
            <a:r>
              <a:rPr lang="sr-Latn-RS" sz="800" b="0" i="0" u="none" strike="noStrike" dirty="0">
                <a:solidFill>
                  <a:srgbClr val="000000"/>
                </a:solidFill>
                <a:effectLst/>
                <a:latin typeface="+mn-lt"/>
              </a:rPr>
              <a:t>utag.link({</a:t>
            </a:r>
            <a:endParaRPr lang="en-US" sz="800" b="0" i="0" u="none" strike="noStrike" dirty="0">
              <a:solidFill>
                <a:srgbClr val="000000"/>
              </a:solidFill>
              <a:effectLst/>
              <a:latin typeface="+mn-lt"/>
            </a:endParaRPr>
          </a:p>
          <a:p>
            <a:pPr marL="0" lvl="1" fontAlgn="auto">
              <a:spcBef>
                <a:spcPts val="0"/>
              </a:spcBef>
              <a:spcAft>
                <a:spcPts val="0"/>
              </a:spcAft>
            </a:pPr>
            <a:r>
              <a:rPr lang="sr-Latn-RS" sz="800" b="0" i="0" u="none" strike="noStrike" dirty="0">
                <a:solidFill>
                  <a:srgbClr val="000000"/>
                </a:solidFill>
                <a:effectLst/>
                <a:latin typeface="+mn-lt"/>
              </a:rPr>
              <a:t>"tealium_event": "</a:t>
            </a:r>
            <a:r>
              <a:rPr lang="sr-Latn-RS" sz="800" b="0" i="1" u="none" strike="noStrike" dirty="0">
                <a:solidFill>
                  <a:srgbClr val="000000"/>
                </a:solidFill>
                <a:effectLst/>
                <a:latin typeface="+mn-lt"/>
              </a:rPr>
              <a:t>PT_ShopCheckoutStart_Click</a:t>
            </a:r>
            <a:r>
              <a:rPr lang="sr-Latn-RS" sz="800" b="0" i="0" u="none" strike="noStrike" dirty="0">
                <a:solidFill>
                  <a:srgbClr val="000000"/>
                </a:solidFill>
                <a:effectLst/>
                <a:latin typeface="+mn-lt"/>
              </a:rPr>
              <a:t>", </a:t>
            </a:r>
            <a:endParaRPr lang="en-US" sz="800" b="0" i="0" u="none" strike="noStrike" dirty="0">
              <a:solidFill>
                <a:srgbClr val="000000"/>
              </a:solidFill>
              <a:effectLst/>
              <a:latin typeface="+mn-lt"/>
            </a:endParaRPr>
          </a:p>
          <a:p>
            <a:pPr marL="0" lvl="1" fontAlgn="auto">
              <a:spcBef>
                <a:spcPts val="0"/>
              </a:spcBef>
              <a:spcAft>
                <a:spcPts val="0"/>
              </a:spcAft>
            </a:pPr>
            <a:r>
              <a:rPr lang="sr-Latn-RS" sz="800" b="0" i="0" u="none" strike="noStrike" dirty="0">
                <a:solidFill>
                  <a:srgbClr val="000000"/>
                </a:solidFill>
                <a:effectLst/>
                <a:latin typeface="+mn-lt"/>
              </a:rPr>
              <a:t>"baretool_number": ["</a:t>
            </a:r>
            <a:r>
              <a:rPr lang="sr-Latn-RS" sz="800" b="0" i="1" u="none" strike="noStrike" dirty="0">
                <a:solidFill>
                  <a:srgbClr val="000000"/>
                </a:solidFill>
                <a:effectLst/>
                <a:latin typeface="+mn-lt"/>
              </a:rPr>
              <a:t>ARRAY</a:t>
            </a:r>
            <a:r>
              <a:rPr lang="sr-Latn-RS" sz="800" b="0" i="0" u="none" strike="noStrike" dirty="0">
                <a:solidFill>
                  <a:srgbClr val="000000"/>
                </a:solidFill>
                <a:effectLst/>
                <a:latin typeface="+mn-lt"/>
              </a:rPr>
              <a:t>"], </a:t>
            </a:r>
            <a:endParaRPr lang="en-US" sz="800" b="0" i="0" u="none" strike="noStrike" dirty="0">
              <a:solidFill>
                <a:srgbClr val="000000"/>
              </a:solidFill>
              <a:effectLst/>
              <a:latin typeface="+mn-lt"/>
            </a:endParaRPr>
          </a:p>
          <a:p>
            <a:pPr marL="0" lvl="1" fontAlgn="auto">
              <a:spcBef>
                <a:spcPts val="0"/>
              </a:spcBef>
              <a:spcAft>
                <a:spcPts val="0"/>
              </a:spcAft>
            </a:pPr>
            <a:r>
              <a:rPr lang="sr-Latn-RS" sz="800" b="0" i="0" u="none" strike="noStrike" dirty="0">
                <a:solidFill>
                  <a:srgbClr val="000000"/>
                </a:solidFill>
                <a:effectLst/>
                <a:latin typeface="+mn-lt"/>
              </a:rPr>
              <a:t>"brand_name": "</a:t>
            </a:r>
            <a:r>
              <a:rPr lang="sr-Latn-RS" sz="800" b="0" i="1" u="none" strike="noStrike" dirty="0">
                <a:solidFill>
                  <a:srgbClr val="000000"/>
                </a:solidFill>
                <a:effectLst/>
                <a:latin typeface="+mn-lt"/>
              </a:rPr>
              <a:t>STRING</a:t>
            </a:r>
            <a:r>
              <a:rPr lang="sr-Latn-RS" sz="800" b="0" i="0" u="none" strike="noStrike" dirty="0">
                <a:solidFill>
                  <a:srgbClr val="000000"/>
                </a:solidFill>
                <a:effectLst/>
                <a:latin typeface="+mn-lt"/>
              </a:rPr>
              <a:t>", </a:t>
            </a:r>
            <a:endParaRPr lang="en-US" sz="800" b="0" i="0" u="none" strike="noStrike" dirty="0">
              <a:solidFill>
                <a:srgbClr val="000000"/>
              </a:solidFill>
              <a:effectLst/>
              <a:latin typeface="+mn-lt"/>
            </a:endParaRPr>
          </a:p>
          <a:p>
            <a:pPr marL="0" lvl="1" fontAlgn="auto">
              <a:spcBef>
                <a:spcPts val="0"/>
              </a:spcBef>
              <a:spcAft>
                <a:spcPts val="0"/>
              </a:spcAft>
            </a:pPr>
            <a:r>
              <a:rPr lang="sr-Latn-RS" sz="800" b="0" i="0" u="none" strike="noStrike" dirty="0">
                <a:solidFill>
                  <a:srgbClr val="000000"/>
                </a:solidFill>
                <a:effectLst/>
                <a:latin typeface="+mn-lt"/>
              </a:rPr>
              <a:t>"business_unit": "</a:t>
            </a:r>
            <a:r>
              <a:rPr lang="sr-Latn-RS" sz="800" b="0" i="1" u="none" strike="noStrike" dirty="0">
                <a:solidFill>
                  <a:srgbClr val="000000"/>
                </a:solidFill>
                <a:effectLst/>
                <a:latin typeface="+mn-lt"/>
              </a:rPr>
              <a:t>STRING</a:t>
            </a:r>
            <a:r>
              <a:rPr lang="sr-Latn-RS" sz="800" b="0" i="0" u="none" strike="noStrike" dirty="0">
                <a:solidFill>
                  <a:srgbClr val="000000"/>
                </a:solidFill>
                <a:effectLst/>
                <a:latin typeface="+mn-lt"/>
              </a:rPr>
              <a:t>", </a:t>
            </a:r>
            <a:endParaRPr lang="en-US" sz="800" b="0" i="0" u="none" strike="noStrike" dirty="0">
              <a:solidFill>
                <a:srgbClr val="000000"/>
              </a:solidFill>
              <a:effectLst/>
              <a:latin typeface="+mn-lt"/>
            </a:endParaRPr>
          </a:p>
          <a:p>
            <a:pPr marL="0" lvl="1" fontAlgn="auto">
              <a:spcBef>
                <a:spcPts val="0"/>
              </a:spcBef>
              <a:spcAft>
                <a:spcPts val="0"/>
              </a:spcAft>
            </a:pPr>
            <a:r>
              <a:rPr lang="sr-Latn-RS" sz="800" b="0" i="0" u="none" strike="noStrike" dirty="0">
                <a:solidFill>
                  <a:srgbClr val="000000"/>
                </a:solidFill>
                <a:effectLst/>
                <a:latin typeface="+mn-lt"/>
              </a:rPr>
              <a:t>"checkout_step": "</a:t>
            </a:r>
            <a:r>
              <a:rPr lang="sr-Latn-RS" sz="800" b="0" i="1" u="none" strike="noStrike" dirty="0">
                <a:solidFill>
                  <a:srgbClr val="000000"/>
                </a:solidFill>
                <a:effectLst/>
                <a:latin typeface="+mn-lt"/>
              </a:rPr>
              <a:t>Stringified NUMBER</a:t>
            </a:r>
            <a:r>
              <a:rPr lang="sr-Latn-RS" sz="800" b="0" i="0" u="none" strike="noStrike" dirty="0">
                <a:solidFill>
                  <a:srgbClr val="000000"/>
                </a:solidFill>
                <a:effectLst/>
                <a:latin typeface="+mn-lt"/>
              </a:rPr>
              <a:t>", </a:t>
            </a:r>
            <a:endParaRPr lang="en-US" sz="800" b="0" i="0" u="none" strike="noStrike" dirty="0">
              <a:solidFill>
                <a:srgbClr val="000000"/>
              </a:solidFill>
              <a:effectLst/>
              <a:latin typeface="+mn-lt"/>
            </a:endParaRPr>
          </a:p>
          <a:p>
            <a:pPr marL="0" lvl="1" fontAlgn="auto">
              <a:spcBef>
                <a:spcPts val="0"/>
              </a:spcBef>
              <a:spcAft>
                <a:spcPts val="0"/>
              </a:spcAft>
            </a:pPr>
            <a:r>
              <a:rPr lang="sr-Latn-RS" sz="800" b="0" i="0" u="none" strike="noStrike" dirty="0">
                <a:solidFill>
                  <a:srgbClr val="000000"/>
                </a:solidFill>
                <a:effectLst/>
                <a:latin typeface="+mn-lt"/>
              </a:rPr>
              <a:t>"click_element_class": "</a:t>
            </a:r>
            <a:r>
              <a:rPr lang="sr-Latn-RS" sz="800" b="0" i="1" u="none" strike="noStrike" dirty="0">
                <a:solidFill>
                  <a:srgbClr val="000000"/>
                </a:solidFill>
                <a:effectLst/>
                <a:latin typeface="+mn-lt"/>
              </a:rPr>
              <a:t>STRING</a:t>
            </a:r>
            <a:r>
              <a:rPr lang="sr-Latn-RS" sz="800" b="0" i="0" u="none" strike="noStrike" dirty="0">
                <a:solidFill>
                  <a:srgbClr val="000000"/>
                </a:solidFill>
                <a:effectLst/>
                <a:latin typeface="+mn-lt"/>
              </a:rPr>
              <a:t>", </a:t>
            </a:r>
            <a:endParaRPr lang="en-US" sz="800" b="0" i="0" u="none" strike="noStrike" dirty="0">
              <a:solidFill>
                <a:srgbClr val="000000"/>
              </a:solidFill>
              <a:effectLst/>
              <a:latin typeface="+mn-lt"/>
            </a:endParaRPr>
          </a:p>
          <a:p>
            <a:pPr marL="0" lvl="1" fontAlgn="auto">
              <a:spcBef>
                <a:spcPts val="0"/>
              </a:spcBef>
              <a:spcAft>
                <a:spcPts val="0"/>
              </a:spcAft>
            </a:pPr>
            <a:r>
              <a:rPr lang="sr-Latn-RS" sz="800" b="0" i="0" u="none" strike="noStrike" dirty="0">
                <a:solidFill>
                  <a:srgbClr val="000000"/>
                </a:solidFill>
                <a:effectLst/>
                <a:latin typeface="+mn-lt"/>
              </a:rPr>
              <a:t>"click_element_id": "</a:t>
            </a:r>
            <a:r>
              <a:rPr lang="sr-Latn-RS" sz="800" b="0" i="1" u="none" strike="noStrike" dirty="0">
                <a:solidFill>
                  <a:srgbClr val="000000"/>
                </a:solidFill>
                <a:effectLst/>
                <a:latin typeface="+mn-lt"/>
              </a:rPr>
              <a:t>STRING</a:t>
            </a:r>
            <a:r>
              <a:rPr lang="sr-Latn-RS" sz="800" b="0" i="0" u="none" strike="noStrike" dirty="0">
                <a:solidFill>
                  <a:srgbClr val="000000"/>
                </a:solidFill>
                <a:effectLst/>
                <a:latin typeface="+mn-lt"/>
              </a:rPr>
              <a:t>", </a:t>
            </a:r>
            <a:endParaRPr lang="en-US" sz="800" b="0" i="0" u="none" strike="noStrike" dirty="0">
              <a:solidFill>
                <a:srgbClr val="000000"/>
              </a:solidFill>
              <a:effectLst/>
              <a:latin typeface="+mn-lt"/>
            </a:endParaRPr>
          </a:p>
          <a:p>
            <a:pPr marL="0" lvl="1" fontAlgn="auto">
              <a:spcBef>
                <a:spcPts val="0"/>
              </a:spcBef>
              <a:spcAft>
                <a:spcPts val="0"/>
              </a:spcAft>
            </a:pPr>
            <a:r>
              <a:rPr lang="sr-Latn-RS" sz="800" b="0" i="0" u="none" strike="noStrike" dirty="0">
                <a:solidFill>
                  <a:srgbClr val="000000"/>
                </a:solidFill>
                <a:effectLst/>
                <a:latin typeface="+mn-lt"/>
              </a:rPr>
              <a:t>"click_name": "</a:t>
            </a:r>
            <a:r>
              <a:rPr lang="sr-Latn-RS" sz="800" b="0" i="1" u="none" strike="noStrike" dirty="0">
                <a:solidFill>
                  <a:srgbClr val="000000"/>
                </a:solidFill>
                <a:effectLst/>
                <a:latin typeface="+mn-lt"/>
              </a:rPr>
              <a:t>STRING</a:t>
            </a:r>
            <a:r>
              <a:rPr lang="sr-Latn-RS" sz="800" b="0" i="0" u="none" strike="noStrike" dirty="0">
                <a:solidFill>
                  <a:srgbClr val="000000"/>
                </a:solidFill>
                <a:effectLst/>
                <a:latin typeface="+mn-lt"/>
              </a:rPr>
              <a:t>", </a:t>
            </a:r>
            <a:endParaRPr lang="en-US" sz="800" b="0" i="0" u="none" strike="noStrike" dirty="0">
              <a:solidFill>
                <a:srgbClr val="000000"/>
              </a:solidFill>
              <a:effectLst/>
              <a:latin typeface="+mn-lt"/>
            </a:endParaRPr>
          </a:p>
          <a:p>
            <a:pPr marL="0" lvl="1" fontAlgn="auto">
              <a:spcBef>
                <a:spcPts val="0"/>
              </a:spcBef>
              <a:spcAft>
                <a:spcPts val="0"/>
              </a:spcAft>
            </a:pPr>
            <a:r>
              <a:rPr lang="sr-Latn-RS" sz="800" b="0" i="0" u="none" strike="noStrike" dirty="0">
                <a:solidFill>
                  <a:srgbClr val="000000"/>
                </a:solidFill>
                <a:effectLst/>
                <a:latin typeface="+mn-lt"/>
              </a:rPr>
              <a:t>"click_target_type": "</a:t>
            </a:r>
            <a:r>
              <a:rPr lang="sr-Latn-RS" sz="800" b="0" i="1" u="none" strike="noStrike" dirty="0">
                <a:solidFill>
                  <a:srgbClr val="000000"/>
                </a:solidFill>
                <a:effectLst/>
                <a:latin typeface="+mn-lt"/>
              </a:rPr>
              <a:t>STRING</a:t>
            </a:r>
            <a:r>
              <a:rPr lang="sr-Latn-RS" sz="800" b="0" i="0" u="none" strike="noStrike" dirty="0">
                <a:solidFill>
                  <a:srgbClr val="000000"/>
                </a:solidFill>
                <a:effectLst/>
                <a:latin typeface="+mn-lt"/>
              </a:rPr>
              <a:t>", </a:t>
            </a:r>
            <a:endParaRPr lang="en-US" sz="800" b="0" i="0" u="none" strike="noStrike" dirty="0">
              <a:solidFill>
                <a:srgbClr val="000000"/>
              </a:solidFill>
              <a:effectLst/>
              <a:latin typeface="+mn-lt"/>
            </a:endParaRPr>
          </a:p>
          <a:p>
            <a:pPr marL="0" lvl="1" fontAlgn="auto">
              <a:spcBef>
                <a:spcPts val="0"/>
              </a:spcBef>
              <a:spcAft>
                <a:spcPts val="0"/>
              </a:spcAft>
            </a:pPr>
            <a:r>
              <a:rPr lang="sr-Latn-RS" sz="800" b="0" i="0" u="none" strike="noStrike" dirty="0">
                <a:solidFill>
                  <a:srgbClr val="000000"/>
                </a:solidFill>
                <a:effectLst/>
                <a:latin typeface="+mn-lt"/>
              </a:rPr>
              <a:t>"currency": "</a:t>
            </a:r>
            <a:r>
              <a:rPr lang="sr-Latn-RS" sz="800" b="0" i="1" u="none" strike="noStrike" dirty="0">
                <a:solidFill>
                  <a:srgbClr val="000000"/>
                </a:solidFill>
                <a:effectLst/>
                <a:latin typeface="+mn-lt"/>
              </a:rPr>
              <a:t>STRING</a:t>
            </a:r>
            <a:r>
              <a:rPr lang="sr-Latn-RS" sz="800" b="0" i="0" u="none" strike="noStrike" dirty="0">
                <a:solidFill>
                  <a:srgbClr val="000000"/>
                </a:solidFill>
                <a:effectLst/>
                <a:latin typeface="+mn-lt"/>
              </a:rPr>
              <a:t>", </a:t>
            </a:r>
            <a:endParaRPr lang="en-US" sz="800" b="0" i="0" u="none" strike="noStrike" dirty="0">
              <a:solidFill>
                <a:srgbClr val="000000"/>
              </a:solidFill>
              <a:effectLst/>
              <a:latin typeface="+mn-lt"/>
            </a:endParaRPr>
          </a:p>
          <a:p>
            <a:pPr marL="0" lvl="1" fontAlgn="auto">
              <a:spcBef>
                <a:spcPts val="0"/>
              </a:spcBef>
              <a:spcAft>
                <a:spcPts val="0"/>
              </a:spcAft>
            </a:pPr>
            <a:r>
              <a:rPr lang="sr-Latn-RS" sz="800" b="0" i="0" u="none" strike="noStrike" dirty="0">
                <a:solidFill>
                  <a:srgbClr val="000000"/>
                </a:solidFill>
                <a:effectLst/>
                <a:latin typeface="+mn-lt"/>
              </a:rPr>
              <a:t>"division": "</a:t>
            </a:r>
            <a:r>
              <a:rPr lang="sr-Latn-RS" sz="800" b="0" i="1" u="none" strike="noStrike" dirty="0">
                <a:solidFill>
                  <a:srgbClr val="000000"/>
                </a:solidFill>
                <a:effectLst/>
                <a:latin typeface="+mn-lt"/>
              </a:rPr>
              <a:t>STRING</a:t>
            </a:r>
            <a:r>
              <a:rPr lang="sr-Latn-RS" sz="800" b="0" i="0" u="none" strike="noStrike" dirty="0">
                <a:solidFill>
                  <a:srgbClr val="000000"/>
                </a:solidFill>
                <a:effectLst/>
                <a:latin typeface="+mn-lt"/>
              </a:rPr>
              <a:t>", </a:t>
            </a:r>
            <a:endParaRPr lang="en-US" sz="800" b="0" i="0" u="none" strike="noStrike" dirty="0">
              <a:solidFill>
                <a:srgbClr val="000000"/>
              </a:solidFill>
              <a:effectLst/>
              <a:latin typeface="+mn-lt"/>
            </a:endParaRPr>
          </a:p>
          <a:p>
            <a:pPr marL="0" lvl="1" fontAlgn="auto">
              <a:spcBef>
                <a:spcPts val="0"/>
              </a:spcBef>
              <a:spcAft>
                <a:spcPts val="0"/>
              </a:spcAft>
            </a:pPr>
            <a:r>
              <a:rPr lang="sr-Latn-RS" sz="800" b="0" i="0" u="none" strike="noStrike" dirty="0">
                <a:solidFill>
                  <a:srgbClr val="000000"/>
                </a:solidFill>
                <a:effectLst/>
                <a:latin typeface="+mn-lt"/>
              </a:rPr>
              <a:t>"language": "</a:t>
            </a:r>
            <a:r>
              <a:rPr lang="sr-Latn-RS" sz="800" b="0" i="1" u="none" strike="noStrike" dirty="0">
                <a:solidFill>
                  <a:srgbClr val="000000"/>
                </a:solidFill>
                <a:effectLst/>
                <a:latin typeface="+mn-lt"/>
              </a:rPr>
              <a:t>STRING</a:t>
            </a:r>
            <a:r>
              <a:rPr lang="sr-Latn-RS" sz="800" b="0" i="0" u="none" strike="noStrike" dirty="0">
                <a:solidFill>
                  <a:srgbClr val="000000"/>
                </a:solidFill>
                <a:effectLst/>
                <a:latin typeface="+mn-lt"/>
              </a:rPr>
              <a:t>", </a:t>
            </a:r>
            <a:endParaRPr lang="en-US" sz="800" b="0" i="0" u="none" strike="noStrike" dirty="0">
              <a:solidFill>
                <a:srgbClr val="000000"/>
              </a:solidFill>
              <a:effectLst/>
              <a:latin typeface="+mn-lt"/>
            </a:endParaRPr>
          </a:p>
          <a:p>
            <a:pPr marL="0" lvl="1" fontAlgn="auto">
              <a:spcBef>
                <a:spcPts val="0"/>
              </a:spcBef>
              <a:spcAft>
                <a:spcPts val="0"/>
              </a:spcAft>
            </a:pPr>
            <a:r>
              <a:rPr lang="sr-Latn-RS" sz="800" b="0" i="0" u="none" strike="noStrike" dirty="0">
                <a:solidFill>
                  <a:srgbClr val="000000"/>
                </a:solidFill>
                <a:effectLst/>
                <a:latin typeface="+mn-lt"/>
              </a:rPr>
              <a:t>"logged_in_user": "</a:t>
            </a:r>
            <a:r>
              <a:rPr lang="sr-Latn-RS" sz="800" b="0" i="1" u="none" strike="noStrike" dirty="0">
                <a:solidFill>
                  <a:srgbClr val="000000"/>
                </a:solidFill>
                <a:effectLst/>
                <a:latin typeface="+mn-lt"/>
              </a:rPr>
              <a:t>STRING</a:t>
            </a:r>
            <a:r>
              <a:rPr lang="sr-Latn-RS" sz="800" b="0" i="0" u="none" strike="noStrike" dirty="0">
                <a:solidFill>
                  <a:srgbClr val="000000"/>
                </a:solidFill>
                <a:effectLst/>
                <a:latin typeface="+mn-lt"/>
              </a:rPr>
              <a:t>", </a:t>
            </a:r>
            <a:endParaRPr lang="en-US" sz="800" b="0" i="0" u="none" strike="noStrike" dirty="0">
              <a:solidFill>
                <a:srgbClr val="000000"/>
              </a:solidFill>
              <a:effectLst/>
              <a:latin typeface="+mn-lt"/>
            </a:endParaRPr>
          </a:p>
          <a:p>
            <a:pPr marL="0" lvl="1" fontAlgn="auto">
              <a:spcBef>
                <a:spcPts val="0"/>
              </a:spcBef>
              <a:spcAft>
                <a:spcPts val="0"/>
              </a:spcAft>
            </a:pPr>
            <a:r>
              <a:rPr lang="sr-Latn-RS" sz="800" b="0" i="0" u="none" strike="noStrike" dirty="0">
                <a:solidFill>
                  <a:srgbClr val="000000"/>
                </a:solidFill>
                <a:effectLst/>
                <a:latin typeface="+mn-lt"/>
              </a:rPr>
              <a:t>"master_order_number": ["</a:t>
            </a:r>
            <a:r>
              <a:rPr lang="sr-Latn-RS" sz="800" b="0" i="1" u="none" strike="noStrike" dirty="0">
                <a:solidFill>
                  <a:srgbClr val="000000"/>
                </a:solidFill>
                <a:effectLst/>
                <a:latin typeface="+mn-lt"/>
              </a:rPr>
              <a:t>ARRAY</a:t>
            </a:r>
            <a:r>
              <a:rPr lang="sr-Latn-RS" sz="800" b="0" i="0" u="none" strike="noStrike" dirty="0">
                <a:solidFill>
                  <a:srgbClr val="000000"/>
                </a:solidFill>
                <a:effectLst/>
                <a:latin typeface="+mn-lt"/>
              </a:rPr>
              <a:t>"], </a:t>
            </a:r>
            <a:endParaRPr lang="en-US" sz="800" b="0" i="0" u="none" strike="noStrike" dirty="0">
              <a:solidFill>
                <a:srgbClr val="000000"/>
              </a:solidFill>
              <a:effectLst/>
              <a:latin typeface="+mn-lt"/>
            </a:endParaRPr>
          </a:p>
          <a:p>
            <a:pPr marL="0" lvl="1" fontAlgn="auto">
              <a:spcBef>
                <a:spcPts val="0"/>
              </a:spcBef>
              <a:spcAft>
                <a:spcPts val="0"/>
              </a:spcAft>
            </a:pPr>
            <a:r>
              <a:rPr lang="sr-Latn-RS" sz="800" b="0" i="0" u="none" strike="noStrike" dirty="0">
                <a:solidFill>
                  <a:srgbClr val="000000"/>
                </a:solidFill>
                <a:effectLst/>
                <a:latin typeface="+mn-lt"/>
              </a:rPr>
              <a:t>"order_coupon_code": "</a:t>
            </a:r>
            <a:r>
              <a:rPr lang="sr-Latn-RS" sz="800" b="0" i="1" u="none" strike="noStrike" dirty="0">
                <a:solidFill>
                  <a:srgbClr val="000000"/>
                </a:solidFill>
                <a:effectLst/>
                <a:latin typeface="+mn-lt"/>
              </a:rPr>
              <a:t>STRING</a:t>
            </a:r>
            <a:r>
              <a:rPr lang="sr-Latn-RS" sz="800" b="0" i="0" u="none" strike="noStrike" dirty="0">
                <a:solidFill>
                  <a:srgbClr val="000000"/>
                </a:solidFill>
                <a:effectLst/>
                <a:latin typeface="+mn-lt"/>
              </a:rPr>
              <a:t>", </a:t>
            </a:r>
            <a:endParaRPr lang="en-US" sz="800" b="0" i="0" u="none" strike="noStrike" dirty="0">
              <a:solidFill>
                <a:srgbClr val="000000"/>
              </a:solidFill>
              <a:effectLst/>
              <a:latin typeface="+mn-lt"/>
            </a:endParaRPr>
          </a:p>
          <a:p>
            <a:pPr marL="0" lvl="1" fontAlgn="auto">
              <a:spcBef>
                <a:spcPts val="0"/>
              </a:spcBef>
              <a:spcAft>
                <a:spcPts val="0"/>
              </a:spcAft>
            </a:pPr>
            <a:r>
              <a:rPr lang="sr-Latn-RS" sz="800" b="0" i="0" u="none" strike="noStrike" dirty="0">
                <a:solidFill>
                  <a:srgbClr val="000000"/>
                </a:solidFill>
                <a:effectLst/>
                <a:latin typeface="+mn-lt"/>
              </a:rPr>
              <a:t>"page_breadcrumb": ["</a:t>
            </a:r>
            <a:r>
              <a:rPr lang="sr-Latn-RS" sz="800" b="0" i="1" u="none" strike="noStrike" dirty="0">
                <a:solidFill>
                  <a:srgbClr val="000000"/>
                </a:solidFill>
                <a:effectLst/>
                <a:latin typeface="+mn-lt"/>
              </a:rPr>
              <a:t>ARRAY</a:t>
            </a:r>
            <a:r>
              <a:rPr lang="sr-Latn-RS" sz="800" b="0" i="0" u="none" strike="noStrike" dirty="0">
                <a:solidFill>
                  <a:srgbClr val="000000"/>
                </a:solidFill>
                <a:effectLst/>
                <a:latin typeface="+mn-lt"/>
              </a:rPr>
              <a:t>"], </a:t>
            </a:r>
            <a:endParaRPr lang="en-US" sz="800" b="0" i="0" u="none" strike="noStrike" dirty="0">
              <a:solidFill>
                <a:srgbClr val="000000"/>
              </a:solidFill>
              <a:effectLst/>
              <a:latin typeface="+mn-lt"/>
            </a:endParaRPr>
          </a:p>
          <a:p>
            <a:pPr marL="0" lvl="1" fontAlgn="auto">
              <a:spcBef>
                <a:spcPts val="0"/>
              </a:spcBef>
              <a:spcAft>
                <a:spcPts val="0"/>
              </a:spcAft>
            </a:pPr>
            <a:r>
              <a:rPr lang="sr-Latn-RS" sz="800" b="0" i="0" u="none" strike="noStrike" dirty="0">
                <a:solidFill>
                  <a:srgbClr val="000000"/>
                </a:solidFill>
                <a:effectLst/>
                <a:latin typeface="+mn-lt"/>
              </a:rPr>
              <a:t>"page_country": "</a:t>
            </a:r>
            <a:r>
              <a:rPr lang="sr-Latn-RS" sz="800" b="0" i="1" u="none" strike="noStrike" dirty="0">
                <a:solidFill>
                  <a:srgbClr val="000000"/>
                </a:solidFill>
                <a:effectLst/>
                <a:latin typeface="+mn-lt"/>
              </a:rPr>
              <a:t>STRING</a:t>
            </a:r>
            <a:r>
              <a:rPr lang="sr-Latn-RS" sz="800" b="0" i="0" u="none" strike="noStrike" dirty="0">
                <a:solidFill>
                  <a:srgbClr val="000000"/>
                </a:solidFill>
                <a:effectLst/>
                <a:latin typeface="+mn-lt"/>
              </a:rPr>
              <a:t>", </a:t>
            </a:r>
            <a:endParaRPr lang="en-US" sz="800" b="0" i="0" u="none" strike="noStrike" dirty="0">
              <a:solidFill>
                <a:srgbClr val="000000"/>
              </a:solidFill>
              <a:effectLst/>
              <a:latin typeface="+mn-lt"/>
            </a:endParaRPr>
          </a:p>
          <a:p>
            <a:pPr marL="0" lvl="1" fontAlgn="auto">
              <a:spcBef>
                <a:spcPts val="0"/>
              </a:spcBef>
              <a:spcAft>
                <a:spcPts val="0"/>
              </a:spcAft>
            </a:pPr>
            <a:r>
              <a:rPr lang="sr-Latn-RS" sz="800" b="0" i="0" u="none" strike="noStrike" dirty="0">
                <a:solidFill>
                  <a:srgbClr val="000000"/>
                </a:solidFill>
                <a:effectLst/>
                <a:latin typeface="+mn-lt"/>
              </a:rPr>
              <a:t>"page_id": "</a:t>
            </a:r>
            <a:r>
              <a:rPr lang="sr-Latn-RS" sz="800" b="0" i="1" u="none" strike="noStrike" dirty="0">
                <a:solidFill>
                  <a:srgbClr val="000000"/>
                </a:solidFill>
                <a:effectLst/>
                <a:latin typeface="+mn-lt"/>
              </a:rPr>
              <a:t>STRING</a:t>
            </a:r>
            <a:r>
              <a:rPr lang="sr-Latn-RS" sz="800" b="0" i="0" u="none" strike="noStrike" dirty="0">
                <a:solidFill>
                  <a:srgbClr val="000000"/>
                </a:solidFill>
                <a:effectLst/>
                <a:latin typeface="+mn-lt"/>
              </a:rPr>
              <a:t>", </a:t>
            </a:r>
            <a:endParaRPr lang="en-US" sz="800" b="0" i="0" u="none" strike="noStrike" dirty="0">
              <a:solidFill>
                <a:srgbClr val="000000"/>
              </a:solidFill>
              <a:effectLst/>
              <a:latin typeface="+mn-lt"/>
            </a:endParaRPr>
          </a:p>
          <a:p>
            <a:pPr marL="0" lvl="1" fontAlgn="auto">
              <a:spcBef>
                <a:spcPts val="0"/>
              </a:spcBef>
              <a:spcAft>
                <a:spcPts val="0"/>
              </a:spcAft>
            </a:pPr>
            <a:r>
              <a:rPr lang="sr-Latn-RS" sz="800" b="0" i="0" u="none" strike="noStrike" dirty="0">
                <a:solidFill>
                  <a:srgbClr val="000000"/>
                </a:solidFill>
                <a:effectLst/>
                <a:latin typeface="+mn-lt"/>
              </a:rPr>
              <a:t>"page_name": "</a:t>
            </a:r>
            <a:r>
              <a:rPr lang="sr-Latn-RS" sz="800" b="0" i="1" u="none" strike="noStrike" dirty="0">
                <a:solidFill>
                  <a:srgbClr val="000000"/>
                </a:solidFill>
                <a:effectLst/>
                <a:latin typeface="+mn-lt"/>
              </a:rPr>
              <a:t>STRING</a:t>
            </a:r>
            <a:r>
              <a:rPr lang="sr-Latn-RS" sz="800" b="0" i="0" u="none" strike="noStrike" dirty="0">
                <a:solidFill>
                  <a:srgbClr val="000000"/>
                </a:solidFill>
                <a:effectLst/>
                <a:latin typeface="+mn-lt"/>
              </a:rPr>
              <a:t>", </a:t>
            </a:r>
            <a:endParaRPr lang="en-US" sz="800" b="0" i="0" u="none" strike="noStrike" dirty="0">
              <a:solidFill>
                <a:srgbClr val="000000"/>
              </a:solidFill>
              <a:effectLst/>
              <a:latin typeface="+mn-lt"/>
            </a:endParaRPr>
          </a:p>
          <a:p>
            <a:pPr marL="0" lvl="1" fontAlgn="auto">
              <a:spcBef>
                <a:spcPts val="0"/>
              </a:spcBef>
              <a:spcAft>
                <a:spcPts val="0"/>
              </a:spcAft>
            </a:pPr>
            <a:r>
              <a:rPr lang="sr-Latn-RS" sz="800" b="0" i="0" u="none" strike="noStrike" dirty="0">
                <a:solidFill>
                  <a:srgbClr val="000000"/>
                </a:solidFill>
                <a:effectLst/>
                <a:latin typeface="+mn-lt"/>
              </a:rPr>
              <a:t>"page_subcategory1": "</a:t>
            </a:r>
            <a:r>
              <a:rPr lang="sr-Latn-RS" sz="800" b="0" i="1" u="none" strike="noStrike" dirty="0">
                <a:solidFill>
                  <a:srgbClr val="000000"/>
                </a:solidFill>
                <a:effectLst/>
                <a:latin typeface="+mn-lt"/>
              </a:rPr>
              <a:t>STRING</a:t>
            </a:r>
            <a:r>
              <a:rPr lang="sr-Latn-RS" sz="800" b="0" i="0" u="none" strike="noStrike" dirty="0">
                <a:solidFill>
                  <a:srgbClr val="000000"/>
                </a:solidFill>
                <a:effectLst/>
                <a:latin typeface="+mn-lt"/>
              </a:rPr>
              <a:t>", </a:t>
            </a:r>
            <a:endParaRPr lang="en-US" sz="800" b="0" i="0" u="none" strike="noStrike" dirty="0">
              <a:solidFill>
                <a:srgbClr val="000000"/>
              </a:solidFill>
              <a:effectLst/>
              <a:latin typeface="+mn-lt"/>
            </a:endParaRPr>
          </a:p>
          <a:p>
            <a:pPr marL="0" lvl="1" fontAlgn="auto">
              <a:spcBef>
                <a:spcPts val="0"/>
              </a:spcBef>
              <a:spcAft>
                <a:spcPts val="0"/>
              </a:spcAft>
            </a:pPr>
            <a:r>
              <a:rPr lang="sr-Latn-RS" sz="800" b="0" i="0" u="none" strike="noStrike" dirty="0">
                <a:solidFill>
                  <a:srgbClr val="000000"/>
                </a:solidFill>
                <a:effectLst/>
                <a:latin typeface="+mn-lt"/>
              </a:rPr>
              <a:t>"page_subcategory2": "</a:t>
            </a:r>
            <a:r>
              <a:rPr lang="sr-Latn-RS" sz="800" b="0" i="1" u="none" strike="noStrike" dirty="0">
                <a:solidFill>
                  <a:srgbClr val="000000"/>
                </a:solidFill>
                <a:effectLst/>
                <a:latin typeface="+mn-lt"/>
              </a:rPr>
              <a:t>STRING</a:t>
            </a:r>
            <a:r>
              <a:rPr lang="sr-Latn-RS" sz="800" b="0" i="0" u="none" strike="noStrike" dirty="0">
                <a:solidFill>
                  <a:srgbClr val="000000"/>
                </a:solidFill>
                <a:effectLst/>
                <a:latin typeface="+mn-lt"/>
              </a:rPr>
              <a:t>", </a:t>
            </a:r>
            <a:endParaRPr lang="en-US" sz="800" b="0" i="0" u="none" strike="noStrike" dirty="0">
              <a:solidFill>
                <a:srgbClr val="000000"/>
              </a:solidFill>
              <a:effectLst/>
              <a:latin typeface="+mn-lt"/>
            </a:endParaRPr>
          </a:p>
          <a:p>
            <a:pPr marL="0" lvl="1" fontAlgn="auto">
              <a:spcBef>
                <a:spcPts val="0"/>
              </a:spcBef>
              <a:spcAft>
                <a:spcPts val="0"/>
              </a:spcAft>
            </a:pPr>
            <a:r>
              <a:rPr lang="sr-Latn-RS" sz="800" b="0" i="0" u="none" strike="noStrike" dirty="0">
                <a:solidFill>
                  <a:srgbClr val="000000"/>
                </a:solidFill>
                <a:effectLst/>
                <a:latin typeface="+mn-lt"/>
              </a:rPr>
              <a:t>"page_subcategory3": "</a:t>
            </a:r>
            <a:r>
              <a:rPr lang="sr-Latn-RS" sz="800" b="0" i="1" u="none" strike="noStrike" dirty="0">
                <a:solidFill>
                  <a:srgbClr val="000000"/>
                </a:solidFill>
                <a:effectLst/>
                <a:latin typeface="+mn-lt"/>
              </a:rPr>
              <a:t>STRING</a:t>
            </a:r>
            <a:r>
              <a:rPr lang="sr-Latn-RS" sz="800" b="0" i="0" u="none" strike="noStrike" dirty="0">
                <a:solidFill>
                  <a:srgbClr val="000000"/>
                </a:solidFill>
                <a:effectLst/>
                <a:latin typeface="+mn-lt"/>
              </a:rPr>
              <a:t>", </a:t>
            </a:r>
            <a:endParaRPr lang="en-US" sz="800" b="0" i="0" u="none" strike="noStrike" dirty="0">
              <a:solidFill>
                <a:srgbClr val="000000"/>
              </a:solidFill>
              <a:effectLst/>
              <a:latin typeface="+mn-lt"/>
            </a:endParaRPr>
          </a:p>
          <a:p>
            <a:pPr marL="0" lvl="1" fontAlgn="auto">
              <a:spcBef>
                <a:spcPts val="0"/>
              </a:spcBef>
              <a:spcAft>
                <a:spcPts val="0"/>
              </a:spcAft>
            </a:pPr>
            <a:r>
              <a:rPr lang="sr-Latn-RS" sz="800" b="0" i="0" u="none" strike="noStrike" dirty="0">
                <a:solidFill>
                  <a:srgbClr val="000000"/>
                </a:solidFill>
                <a:effectLst/>
                <a:latin typeface="+mn-lt"/>
              </a:rPr>
              <a:t>"page_subcategory4": "</a:t>
            </a:r>
            <a:r>
              <a:rPr lang="sr-Latn-RS" sz="800" b="0" i="1" u="none" strike="noStrike" dirty="0">
                <a:solidFill>
                  <a:srgbClr val="000000"/>
                </a:solidFill>
                <a:effectLst/>
                <a:latin typeface="+mn-lt"/>
              </a:rPr>
              <a:t>STRING</a:t>
            </a:r>
            <a:r>
              <a:rPr lang="sr-Latn-RS" sz="800" b="0" i="0" u="none" strike="noStrike" dirty="0">
                <a:solidFill>
                  <a:srgbClr val="000000"/>
                </a:solidFill>
                <a:effectLst/>
                <a:latin typeface="+mn-lt"/>
              </a:rPr>
              <a:t>", </a:t>
            </a:r>
            <a:endParaRPr lang="en-US" sz="800" b="0" i="0" u="none" strike="noStrike" dirty="0">
              <a:solidFill>
                <a:srgbClr val="000000"/>
              </a:solidFill>
              <a:effectLst/>
              <a:latin typeface="+mn-lt"/>
            </a:endParaRPr>
          </a:p>
          <a:p>
            <a:pPr marL="0" lvl="1" fontAlgn="auto">
              <a:spcBef>
                <a:spcPts val="0"/>
              </a:spcBef>
              <a:spcAft>
                <a:spcPts val="0"/>
              </a:spcAft>
            </a:pPr>
            <a:r>
              <a:rPr lang="sr-Latn-RS" sz="800" b="0" i="0" u="none" strike="noStrike" dirty="0">
                <a:solidFill>
                  <a:srgbClr val="000000"/>
                </a:solidFill>
                <a:effectLst/>
                <a:latin typeface="+mn-lt"/>
              </a:rPr>
              <a:t>"page_subcategory5": "</a:t>
            </a:r>
            <a:r>
              <a:rPr lang="sr-Latn-RS" sz="800" b="0" i="1" u="none" strike="noStrike" dirty="0">
                <a:solidFill>
                  <a:srgbClr val="000000"/>
                </a:solidFill>
                <a:effectLst/>
                <a:latin typeface="+mn-lt"/>
              </a:rPr>
              <a:t>STRING</a:t>
            </a:r>
            <a:r>
              <a:rPr lang="sr-Latn-RS" sz="800" b="0" i="0" u="none" strike="noStrike" dirty="0">
                <a:solidFill>
                  <a:srgbClr val="000000"/>
                </a:solidFill>
                <a:effectLst/>
                <a:latin typeface="+mn-lt"/>
              </a:rPr>
              <a:t>", </a:t>
            </a:r>
            <a:endParaRPr lang="en-US" sz="800" b="0" i="0" u="none" strike="noStrike" dirty="0">
              <a:solidFill>
                <a:srgbClr val="000000"/>
              </a:solidFill>
              <a:effectLst/>
              <a:latin typeface="+mn-lt"/>
            </a:endParaRPr>
          </a:p>
          <a:p>
            <a:pPr marL="0" lvl="1" fontAlgn="auto">
              <a:spcBef>
                <a:spcPts val="0"/>
              </a:spcBef>
              <a:spcAft>
                <a:spcPts val="0"/>
              </a:spcAft>
            </a:pPr>
            <a:r>
              <a:rPr lang="sr-Latn-RS" sz="800" b="0" i="0" u="none" strike="noStrike" dirty="0">
                <a:solidFill>
                  <a:srgbClr val="000000"/>
                </a:solidFill>
                <a:effectLst/>
                <a:latin typeface="+mn-lt"/>
              </a:rPr>
              <a:t>"page_type": "</a:t>
            </a:r>
            <a:r>
              <a:rPr lang="sr-Latn-RS" sz="800" b="0" i="1" u="none" strike="noStrike" dirty="0">
                <a:solidFill>
                  <a:srgbClr val="000000"/>
                </a:solidFill>
                <a:effectLst/>
                <a:latin typeface="+mn-lt"/>
              </a:rPr>
              <a:t>STRING</a:t>
            </a:r>
            <a:r>
              <a:rPr lang="sr-Latn-RS" sz="800" b="0" i="0" u="none" strike="noStrike" dirty="0">
                <a:solidFill>
                  <a:srgbClr val="000000"/>
                </a:solidFill>
                <a:effectLst/>
                <a:latin typeface="+mn-lt"/>
              </a:rPr>
              <a:t>", </a:t>
            </a:r>
            <a:endParaRPr lang="en-US" sz="800" b="0" i="0" u="none" strike="noStrike" dirty="0">
              <a:solidFill>
                <a:srgbClr val="000000"/>
              </a:solidFill>
              <a:effectLst/>
              <a:latin typeface="+mn-lt"/>
            </a:endParaRPr>
          </a:p>
          <a:p>
            <a:pPr marL="0" lvl="1" fontAlgn="auto">
              <a:spcBef>
                <a:spcPts val="0"/>
              </a:spcBef>
              <a:spcAft>
                <a:spcPts val="0"/>
              </a:spcAft>
            </a:pPr>
            <a:r>
              <a:rPr lang="sr-Latn-RS" sz="800" b="0" i="0" u="none" strike="noStrike" dirty="0">
                <a:solidFill>
                  <a:srgbClr val="000000"/>
                </a:solidFill>
                <a:effectLst/>
                <a:latin typeface="+mn-lt"/>
              </a:rPr>
              <a:t>"product_brand": ["</a:t>
            </a:r>
            <a:r>
              <a:rPr lang="sr-Latn-RS" sz="800" b="0" i="1" u="none" strike="noStrike" dirty="0">
                <a:solidFill>
                  <a:srgbClr val="000000"/>
                </a:solidFill>
                <a:effectLst/>
                <a:latin typeface="+mn-lt"/>
              </a:rPr>
              <a:t>ARRAY</a:t>
            </a:r>
            <a:r>
              <a:rPr lang="sr-Latn-RS" sz="800" b="0" i="0" u="none" strike="noStrike" dirty="0">
                <a:solidFill>
                  <a:srgbClr val="000000"/>
                </a:solidFill>
                <a:effectLst/>
                <a:latin typeface="+mn-lt"/>
              </a:rPr>
              <a:t>"], </a:t>
            </a:r>
            <a:endParaRPr lang="en-US" sz="800" b="0" i="0" u="none" strike="noStrike" dirty="0">
              <a:solidFill>
                <a:srgbClr val="000000"/>
              </a:solidFill>
              <a:effectLst/>
              <a:latin typeface="+mn-lt"/>
            </a:endParaRPr>
          </a:p>
          <a:p>
            <a:pPr marL="0" lvl="1" fontAlgn="auto">
              <a:spcBef>
                <a:spcPts val="0"/>
              </a:spcBef>
              <a:spcAft>
                <a:spcPts val="0"/>
              </a:spcAft>
            </a:pPr>
            <a:r>
              <a:rPr lang="sr-Latn-RS" sz="800" b="0" i="0" u="none" strike="noStrike" dirty="0">
                <a:solidFill>
                  <a:srgbClr val="000000"/>
                </a:solidFill>
                <a:effectLst/>
                <a:latin typeface="+mn-lt"/>
              </a:rPr>
              <a:t>"product_category": ["</a:t>
            </a:r>
            <a:r>
              <a:rPr lang="sr-Latn-RS" sz="800" b="0" i="1" u="none" strike="noStrike" dirty="0">
                <a:solidFill>
                  <a:srgbClr val="000000"/>
                </a:solidFill>
                <a:effectLst/>
                <a:latin typeface="+mn-lt"/>
              </a:rPr>
              <a:t>ARRAY</a:t>
            </a:r>
            <a:r>
              <a:rPr lang="sr-Latn-RS" sz="800" b="0" i="0" u="none" strike="noStrike" dirty="0">
                <a:solidFill>
                  <a:srgbClr val="000000"/>
                </a:solidFill>
                <a:effectLst/>
                <a:latin typeface="+mn-lt"/>
              </a:rPr>
              <a:t>"], </a:t>
            </a:r>
            <a:endParaRPr lang="en-US" sz="800" b="0" i="0" u="none" strike="noStrike" dirty="0">
              <a:solidFill>
                <a:srgbClr val="000000"/>
              </a:solidFill>
              <a:effectLst/>
              <a:latin typeface="+mn-lt"/>
            </a:endParaRPr>
          </a:p>
          <a:p>
            <a:pPr marL="0" lvl="1" fontAlgn="auto">
              <a:spcBef>
                <a:spcPts val="0"/>
              </a:spcBef>
              <a:spcAft>
                <a:spcPts val="0"/>
              </a:spcAft>
            </a:pPr>
            <a:r>
              <a:rPr lang="sr-Latn-RS" sz="800" b="0" i="0" u="none" strike="noStrike" dirty="0">
                <a:solidFill>
                  <a:srgbClr val="000000"/>
                </a:solidFill>
                <a:effectLst/>
                <a:latin typeface="+mn-lt"/>
              </a:rPr>
              <a:t>"product_category_id": ["</a:t>
            </a:r>
            <a:r>
              <a:rPr lang="sr-Latn-RS" sz="800" b="0" i="1" u="none" strike="noStrike" dirty="0">
                <a:solidFill>
                  <a:srgbClr val="000000"/>
                </a:solidFill>
                <a:effectLst/>
                <a:latin typeface="+mn-lt"/>
              </a:rPr>
              <a:t>ARRAY</a:t>
            </a:r>
            <a:r>
              <a:rPr lang="sr-Latn-RS" sz="800" b="0" i="0" u="none" strike="noStrike" dirty="0">
                <a:solidFill>
                  <a:srgbClr val="000000"/>
                </a:solidFill>
                <a:effectLst/>
                <a:latin typeface="+mn-lt"/>
              </a:rPr>
              <a:t>"], </a:t>
            </a:r>
            <a:endParaRPr lang="en-US" sz="800" b="0" i="0" u="none" strike="noStrike" dirty="0">
              <a:solidFill>
                <a:srgbClr val="000000"/>
              </a:solidFill>
              <a:effectLst/>
              <a:latin typeface="+mn-lt"/>
            </a:endParaRPr>
          </a:p>
          <a:p>
            <a:pPr marL="0" lvl="1" fontAlgn="auto">
              <a:spcBef>
                <a:spcPts val="0"/>
              </a:spcBef>
              <a:spcAft>
                <a:spcPts val="0"/>
              </a:spcAft>
            </a:pPr>
            <a:r>
              <a:rPr lang="sr-Latn-RS" sz="800" b="0" i="0" u="none" strike="noStrike" dirty="0">
                <a:solidFill>
                  <a:srgbClr val="000000"/>
                </a:solidFill>
                <a:effectLst/>
                <a:latin typeface="+mn-lt"/>
              </a:rPr>
              <a:t>"product_id": ["</a:t>
            </a:r>
            <a:r>
              <a:rPr lang="sr-Latn-RS" sz="800" b="0" i="1" u="none" strike="noStrike" dirty="0">
                <a:solidFill>
                  <a:srgbClr val="000000"/>
                </a:solidFill>
                <a:effectLst/>
                <a:latin typeface="+mn-lt"/>
              </a:rPr>
              <a:t>ARRAY</a:t>
            </a:r>
            <a:r>
              <a:rPr lang="sr-Latn-RS" sz="800" b="0" i="0" u="none" strike="noStrike" dirty="0">
                <a:solidFill>
                  <a:srgbClr val="000000"/>
                </a:solidFill>
                <a:effectLst/>
                <a:latin typeface="+mn-lt"/>
              </a:rPr>
              <a:t>"], </a:t>
            </a:r>
            <a:endParaRPr lang="en-US" sz="800" b="0" i="0" u="none" strike="noStrike" dirty="0">
              <a:solidFill>
                <a:srgbClr val="000000"/>
              </a:solidFill>
              <a:effectLst/>
              <a:latin typeface="+mn-lt"/>
            </a:endParaRPr>
          </a:p>
          <a:p>
            <a:pPr marL="0" lvl="1" fontAlgn="auto">
              <a:spcBef>
                <a:spcPts val="0"/>
              </a:spcBef>
              <a:spcAft>
                <a:spcPts val="0"/>
              </a:spcAft>
            </a:pPr>
            <a:r>
              <a:rPr lang="sr-Latn-RS" sz="800" b="0" i="0" u="none" strike="noStrike" dirty="0">
                <a:solidFill>
                  <a:srgbClr val="000000"/>
                </a:solidFill>
                <a:effectLst/>
                <a:latin typeface="+mn-lt"/>
              </a:rPr>
              <a:t>"product_name": ["</a:t>
            </a:r>
            <a:r>
              <a:rPr lang="sr-Latn-RS" sz="800" b="0" i="1" u="none" strike="noStrike" dirty="0">
                <a:solidFill>
                  <a:srgbClr val="000000"/>
                </a:solidFill>
                <a:effectLst/>
                <a:latin typeface="+mn-lt"/>
              </a:rPr>
              <a:t>ARRAY</a:t>
            </a:r>
            <a:r>
              <a:rPr lang="sr-Latn-RS" sz="800" b="0" i="0" u="none" strike="noStrike" dirty="0">
                <a:solidFill>
                  <a:srgbClr val="000000"/>
                </a:solidFill>
                <a:effectLst/>
                <a:latin typeface="+mn-lt"/>
              </a:rPr>
              <a:t>"], </a:t>
            </a:r>
            <a:endParaRPr lang="en-US" sz="800" b="0" i="0" u="none" strike="noStrike" dirty="0">
              <a:solidFill>
                <a:srgbClr val="000000"/>
              </a:solidFill>
              <a:effectLst/>
              <a:latin typeface="+mn-lt"/>
            </a:endParaRPr>
          </a:p>
          <a:p>
            <a:pPr marL="0" lvl="1" fontAlgn="auto">
              <a:spcBef>
                <a:spcPts val="0"/>
              </a:spcBef>
              <a:spcAft>
                <a:spcPts val="0"/>
              </a:spcAft>
            </a:pPr>
            <a:r>
              <a:rPr lang="sr-Latn-RS" sz="800" b="0" i="0" u="none" strike="noStrike" dirty="0">
                <a:solidFill>
                  <a:srgbClr val="000000"/>
                </a:solidFill>
                <a:effectLst/>
                <a:latin typeface="+mn-lt"/>
              </a:rPr>
              <a:t>"product_price": ["</a:t>
            </a:r>
            <a:r>
              <a:rPr lang="sr-Latn-RS" sz="800" b="0" i="1" u="none" strike="noStrike" dirty="0">
                <a:solidFill>
                  <a:srgbClr val="000000"/>
                </a:solidFill>
                <a:effectLst/>
                <a:latin typeface="+mn-lt"/>
              </a:rPr>
              <a:t>ARRAY of stringified Numbers</a:t>
            </a:r>
            <a:r>
              <a:rPr lang="sr-Latn-RS" sz="800" b="0" i="0" u="none" strike="noStrike" dirty="0">
                <a:solidFill>
                  <a:srgbClr val="000000"/>
                </a:solidFill>
                <a:effectLst/>
                <a:latin typeface="+mn-lt"/>
              </a:rPr>
              <a:t>"], </a:t>
            </a:r>
            <a:endParaRPr lang="en-US" sz="800" b="0" i="0" u="none" strike="noStrike" dirty="0">
              <a:solidFill>
                <a:srgbClr val="000000"/>
              </a:solidFill>
              <a:effectLst/>
              <a:latin typeface="+mn-lt"/>
            </a:endParaRPr>
          </a:p>
          <a:p>
            <a:pPr marL="0" lvl="1" fontAlgn="auto">
              <a:spcBef>
                <a:spcPts val="0"/>
              </a:spcBef>
              <a:spcAft>
                <a:spcPts val="0"/>
              </a:spcAft>
            </a:pPr>
            <a:r>
              <a:rPr lang="sr-Latn-RS" sz="800" b="0" i="0" u="none" strike="noStrike" dirty="0">
                <a:solidFill>
                  <a:srgbClr val="000000"/>
                </a:solidFill>
                <a:effectLst/>
                <a:latin typeface="+mn-lt"/>
              </a:rPr>
              <a:t>"product_quantity": ["</a:t>
            </a:r>
            <a:r>
              <a:rPr lang="sr-Latn-RS" sz="800" b="0" i="1" u="none" strike="noStrike" dirty="0">
                <a:solidFill>
                  <a:srgbClr val="000000"/>
                </a:solidFill>
                <a:effectLst/>
                <a:latin typeface="+mn-lt"/>
              </a:rPr>
              <a:t>ARRAY of stringified Numbers</a:t>
            </a:r>
            <a:r>
              <a:rPr lang="sr-Latn-RS" sz="800" b="0" i="0" u="none" strike="noStrike" dirty="0">
                <a:solidFill>
                  <a:srgbClr val="000000"/>
                </a:solidFill>
                <a:effectLst/>
                <a:latin typeface="+mn-lt"/>
              </a:rPr>
              <a:t>"], </a:t>
            </a:r>
            <a:endParaRPr lang="en-US" sz="800" b="0" i="0" u="none" strike="noStrike" dirty="0">
              <a:solidFill>
                <a:srgbClr val="000000"/>
              </a:solidFill>
              <a:effectLst/>
              <a:latin typeface="+mn-lt"/>
            </a:endParaRPr>
          </a:p>
          <a:p>
            <a:pPr marL="0" lvl="1" fontAlgn="auto">
              <a:spcBef>
                <a:spcPts val="0"/>
              </a:spcBef>
              <a:spcAft>
                <a:spcPts val="0"/>
              </a:spcAft>
            </a:pPr>
            <a:r>
              <a:rPr lang="sr-Latn-RS" sz="800" b="0" i="0" u="none" strike="noStrike" dirty="0">
                <a:solidFill>
                  <a:srgbClr val="000000"/>
                </a:solidFill>
                <a:effectLst/>
                <a:latin typeface="+mn-lt"/>
              </a:rPr>
              <a:t>"release_id": "</a:t>
            </a:r>
            <a:r>
              <a:rPr lang="sr-Latn-RS" sz="800" b="0" i="1" u="none" strike="noStrike" dirty="0">
                <a:solidFill>
                  <a:srgbClr val="000000"/>
                </a:solidFill>
                <a:effectLst/>
                <a:latin typeface="+mn-lt"/>
              </a:rPr>
              <a:t>STRING</a:t>
            </a:r>
            <a:r>
              <a:rPr lang="sr-Latn-RS" sz="800" b="0" i="0" u="none" strike="noStrike" dirty="0">
                <a:solidFill>
                  <a:srgbClr val="000000"/>
                </a:solidFill>
                <a:effectLst/>
                <a:latin typeface="+mn-lt"/>
              </a:rPr>
              <a:t>", </a:t>
            </a:r>
            <a:endParaRPr lang="en-US" sz="800" b="0" i="0" u="none" strike="noStrike" dirty="0">
              <a:solidFill>
                <a:srgbClr val="000000"/>
              </a:solidFill>
              <a:effectLst/>
              <a:latin typeface="+mn-lt"/>
            </a:endParaRPr>
          </a:p>
          <a:p>
            <a:pPr marL="0" lvl="1" fontAlgn="auto">
              <a:spcBef>
                <a:spcPts val="0"/>
              </a:spcBef>
              <a:spcAft>
                <a:spcPts val="0"/>
              </a:spcAft>
            </a:pPr>
            <a:r>
              <a:rPr lang="sr-Latn-RS" sz="800" b="0" i="0" u="none" strike="noStrike" dirty="0">
                <a:solidFill>
                  <a:srgbClr val="000000"/>
                </a:solidFill>
                <a:effectLst/>
                <a:latin typeface="+mn-lt"/>
              </a:rPr>
              <a:t>"site_domain_type": "</a:t>
            </a:r>
            <a:r>
              <a:rPr lang="sr-Latn-RS" sz="800" b="0" i="1" u="none" strike="noStrike" dirty="0">
                <a:solidFill>
                  <a:srgbClr val="000000"/>
                </a:solidFill>
                <a:effectLst/>
                <a:latin typeface="+mn-lt"/>
              </a:rPr>
              <a:t>STRING</a:t>
            </a:r>
            <a:r>
              <a:rPr lang="sr-Latn-RS" sz="800" b="0" i="0" u="none" strike="noStrike" dirty="0">
                <a:solidFill>
                  <a:srgbClr val="000000"/>
                </a:solidFill>
                <a:effectLst/>
                <a:latin typeface="+mn-lt"/>
              </a:rPr>
              <a:t>"})</a:t>
            </a:r>
            <a:r>
              <a:rPr lang="en-US" sz="800" b="0" i="0" u="none" strike="noStrike" dirty="0">
                <a:solidFill>
                  <a:srgbClr val="000000"/>
                </a:solidFill>
                <a:effectLst/>
                <a:latin typeface="+mn-lt"/>
              </a:rPr>
              <a:t>;</a:t>
            </a:r>
            <a:endParaRPr kumimoji="0" lang="de-DE" sz="1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3BA5BC5-9D34-15E4-C298-4324BBA1F1B7}"/>
              </a:ext>
            </a:extLst>
          </p:cNvPr>
          <p:cNvSpPr txBox="1"/>
          <p:nvPr/>
        </p:nvSpPr>
        <p:spPr>
          <a:xfrm>
            <a:off x="247248" y="1295880"/>
            <a:ext cx="4652412" cy="80724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R="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DE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Trigger:</a:t>
            </a:r>
          </a:p>
          <a:p>
            <a:pPr marL="171450" marR="0" indent="-17145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de-DE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When a checkout button is clicked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90E0C4-F084-3F40-2D9A-542391DC91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878" y="2296336"/>
            <a:ext cx="6372265" cy="2784547"/>
          </a:xfrm>
          <a:prstGeom prst="rect">
            <a:avLst/>
          </a:prstGeom>
        </p:spPr>
      </p:pic>
      <p:sp>
        <p:nvSpPr>
          <p:cNvPr id="2" name="Title 3">
            <a:extLst>
              <a:ext uri="{FF2B5EF4-FFF2-40B4-BE49-F238E27FC236}">
                <a16:creationId xmlns:a16="http://schemas.microsoft.com/office/drawing/2014/main" id="{0BA5A284-6C15-1DC6-692A-F0EC7E8B2E85}"/>
              </a:ext>
            </a:extLst>
          </p:cNvPr>
          <p:cNvSpPr txBox="1">
            <a:spLocks/>
          </p:cNvSpPr>
          <p:nvPr/>
        </p:nvSpPr>
        <p:spPr>
          <a:xfrm>
            <a:off x="7064285" y="842400"/>
            <a:ext cx="3562270" cy="3888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333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2800" kern="120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de-DE" sz="2000" dirty="0">
                <a:solidFill>
                  <a:srgbClr val="00B050"/>
                </a:solidFill>
              </a:rPr>
              <a:t>Checkout Step 1</a:t>
            </a:r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14712718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3F02636-1638-378F-BE66-5A018D08B5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5</a:t>
            </a:fld>
            <a:endParaRPr lang="en-US" noProof="1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2810863A-1C4B-AEF2-3D4E-237611D4A24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05200" y="259200"/>
            <a:ext cx="10558800" cy="388800"/>
          </a:xfrm>
        </p:spPr>
        <p:txBody>
          <a:bodyPr/>
          <a:lstStyle/>
          <a:p>
            <a:r>
              <a:rPr lang="de-DE" dirty="0"/>
              <a:t>PT Data Layer Checkout Refactoring – Event Specs</a:t>
            </a: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C6793FF0-FAF8-3D51-832A-6E3B49EB73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200" y="648000"/>
            <a:ext cx="10558800" cy="388800"/>
          </a:xfrm>
        </p:spPr>
        <p:txBody>
          <a:bodyPr/>
          <a:lstStyle/>
          <a:p>
            <a:r>
              <a:rPr lang="de-DE" dirty="0"/>
              <a:t>Shiping Info Pageload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CDF0BD7-63F9-486F-BD5C-60E4952A94ED}"/>
              </a:ext>
            </a:extLst>
          </p:cNvPr>
          <p:cNvSpPr txBox="1"/>
          <p:nvPr/>
        </p:nvSpPr>
        <p:spPr>
          <a:xfrm>
            <a:off x="6998609" y="1201265"/>
            <a:ext cx="3765391" cy="477774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lvl="1" fontAlgn="auto">
              <a:spcBef>
                <a:spcPts val="0"/>
              </a:spcBef>
              <a:spcAft>
                <a:spcPts val="0"/>
              </a:spcAft>
            </a:pPr>
            <a:r>
              <a:rPr lang="sr-Latn-RS" sz="900" b="0" i="0" u="none" strike="noStrike" dirty="0">
                <a:solidFill>
                  <a:srgbClr val="000000"/>
                </a:solidFill>
                <a:effectLst/>
                <a:latin typeface="+mn-lt"/>
              </a:rPr>
              <a:t>utag</a:t>
            </a:r>
            <a:r>
              <a:rPr lang="en-US" sz="900" b="0" i="0" u="none" strike="noStrike" dirty="0">
                <a:solidFill>
                  <a:srgbClr val="000000"/>
                </a:solidFill>
                <a:effectLst/>
                <a:latin typeface="+mn-lt"/>
              </a:rPr>
              <a:t>.view</a:t>
            </a:r>
            <a:r>
              <a:rPr lang="en-US" sz="900" dirty="0">
                <a:solidFill>
                  <a:srgbClr val="000000"/>
                </a:solidFill>
                <a:latin typeface="+mn-lt"/>
              </a:rPr>
              <a:t>(</a:t>
            </a:r>
            <a:r>
              <a:rPr lang="sr-Latn-RS" sz="900" b="0" i="0" u="none" strike="noStrike" dirty="0">
                <a:solidFill>
                  <a:srgbClr val="000000"/>
                </a:solidFill>
                <a:effectLst/>
                <a:latin typeface="+mn-lt"/>
              </a:rPr>
              <a:t>{</a:t>
            </a:r>
            <a:endParaRPr lang="en-US" sz="900" b="0" i="0" u="none" strike="noStrike" dirty="0">
              <a:solidFill>
                <a:srgbClr val="000000"/>
              </a:solidFill>
              <a:effectLst/>
              <a:latin typeface="+mn-lt"/>
            </a:endParaRPr>
          </a:p>
          <a:p>
            <a:r>
              <a:rPr lang="sr-Latn-RS" sz="900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"tealium_event": </a:t>
            </a:r>
            <a:r>
              <a:rPr lang="sr-Latn-RS" sz="900" b="0" u="none" strike="noStrike" dirty="0">
                <a:solidFill>
                  <a:srgbClr val="000000"/>
                </a:solidFill>
                <a:effectLst/>
                <a:latin typeface="+mn-lt"/>
              </a:rPr>
              <a:t>"</a:t>
            </a:r>
            <a:r>
              <a:rPr lang="en-US" sz="900" dirty="0" err="1">
                <a:solidFill>
                  <a:srgbClr val="000000"/>
                </a:solidFill>
                <a:latin typeface="+mn-lt"/>
                <a:ea typeface="Calibri" panose="020F0502020204030204" pitchFamily="34" charset="0"/>
              </a:rPr>
              <a:t>PT_ShopCheckoutShipping_Pageload</a:t>
            </a:r>
            <a:r>
              <a:rPr lang="sr-Latn-RS" sz="900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", </a:t>
            </a:r>
            <a:endParaRPr lang="sr-Latn-RS" sz="900" dirty="0">
              <a:effectLst/>
              <a:latin typeface="+mn-lt"/>
              <a:ea typeface="Calibri" panose="020F0502020204030204" pitchFamily="34" charset="0"/>
            </a:endParaRPr>
          </a:p>
          <a:p>
            <a:r>
              <a:rPr lang="sr-Latn-RS" sz="900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"baretool_number": ["ARRAY"], </a:t>
            </a:r>
            <a:endParaRPr lang="sr-Latn-RS" sz="900" dirty="0">
              <a:effectLst/>
              <a:latin typeface="+mn-lt"/>
              <a:ea typeface="Calibri" panose="020F0502020204030204" pitchFamily="34" charset="0"/>
            </a:endParaRPr>
          </a:p>
          <a:p>
            <a:r>
              <a:rPr lang="sr-Latn-RS" sz="900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"brand_name": "</a:t>
            </a:r>
            <a:r>
              <a:rPr lang="en-US" sz="900" i="1" dirty="0">
                <a:solidFill>
                  <a:srgbClr val="000000"/>
                </a:solidFill>
                <a:latin typeface="+mn-lt"/>
                <a:ea typeface="Calibri" panose="020F0502020204030204" pitchFamily="34" charset="0"/>
              </a:rPr>
              <a:t>STRING</a:t>
            </a:r>
            <a:r>
              <a:rPr lang="sr-Latn-RS" sz="900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", </a:t>
            </a:r>
            <a:endParaRPr lang="sr-Latn-RS" sz="900" dirty="0">
              <a:effectLst/>
              <a:latin typeface="+mn-lt"/>
              <a:ea typeface="Calibri" panose="020F0502020204030204" pitchFamily="34" charset="0"/>
            </a:endParaRPr>
          </a:p>
          <a:p>
            <a:r>
              <a:rPr lang="sr-Latn-RS" sz="900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"business_unit": "</a:t>
            </a:r>
            <a:r>
              <a:rPr lang="en-US" sz="900" i="1" dirty="0">
                <a:solidFill>
                  <a:srgbClr val="000000"/>
                </a:solidFill>
                <a:latin typeface="+mn-lt"/>
                <a:ea typeface="Calibri" panose="020F0502020204030204" pitchFamily="34" charset="0"/>
              </a:rPr>
              <a:t>STRING</a:t>
            </a:r>
            <a:r>
              <a:rPr lang="sr-Latn-RS" sz="900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", </a:t>
            </a:r>
            <a:endParaRPr lang="sr-Latn-RS" sz="900" dirty="0">
              <a:effectLst/>
              <a:latin typeface="+mn-lt"/>
              <a:ea typeface="Calibri" panose="020F0502020204030204" pitchFamily="34" charset="0"/>
            </a:endParaRPr>
          </a:p>
          <a:p>
            <a:r>
              <a:rPr lang="sr-Latn-RS" sz="900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"checkout_step": "</a:t>
            </a:r>
            <a:r>
              <a:rPr lang="sr-Latn-RS" sz="900" b="0" i="1" u="none" strike="noStrike" dirty="0">
                <a:solidFill>
                  <a:srgbClr val="000000"/>
                </a:solidFill>
                <a:effectLst/>
                <a:latin typeface="+mn-lt"/>
              </a:rPr>
              <a:t>Stringified NUMBER</a:t>
            </a:r>
            <a:r>
              <a:rPr lang="sr-Latn-RS" sz="900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",</a:t>
            </a:r>
            <a:r>
              <a:rPr lang="sr-Latn-RS" sz="900" dirty="0">
                <a:effectLst/>
                <a:latin typeface="+mn-lt"/>
                <a:ea typeface="Calibri" panose="020F0502020204030204" pitchFamily="34" charset="0"/>
              </a:rPr>
              <a:t> </a:t>
            </a:r>
            <a:endParaRPr lang="en-US" sz="900" dirty="0">
              <a:effectLst/>
              <a:latin typeface="+mn-lt"/>
              <a:ea typeface="Calibri" panose="020F0502020204030204" pitchFamily="34" charset="0"/>
            </a:endParaRPr>
          </a:p>
          <a:p>
            <a:r>
              <a:rPr lang="sr-Latn-RS" sz="900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"currency": "</a:t>
            </a:r>
            <a:r>
              <a:rPr lang="en-US" sz="900" i="1" dirty="0">
                <a:solidFill>
                  <a:srgbClr val="000000"/>
                </a:solidFill>
                <a:latin typeface="+mn-lt"/>
                <a:ea typeface="Calibri" panose="020F0502020204030204" pitchFamily="34" charset="0"/>
              </a:rPr>
              <a:t>STRING</a:t>
            </a:r>
            <a:r>
              <a:rPr lang="sr-Latn-RS" sz="900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", </a:t>
            </a:r>
            <a:endParaRPr lang="sr-Latn-RS" sz="900" dirty="0">
              <a:effectLst/>
              <a:latin typeface="+mn-lt"/>
              <a:ea typeface="Calibri" panose="020F0502020204030204" pitchFamily="34" charset="0"/>
            </a:endParaRPr>
          </a:p>
          <a:p>
            <a:r>
              <a:rPr lang="sr-Latn-RS" sz="900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"division": "</a:t>
            </a:r>
            <a:r>
              <a:rPr lang="en-US" sz="900" i="1" dirty="0">
                <a:solidFill>
                  <a:srgbClr val="000000"/>
                </a:solidFill>
                <a:latin typeface="+mn-lt"/>
                <a:ea typeface="Calibri" panose="020F0502020204030204" pitchFamily="34" charset="0"/>
              </a:rPr>
              <a:t>STRING</a:t>
            </a:r>
            <a:r>
              <a:rPr lang="sr-Latn-RS" sz="900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", </a:t>
            </a:r>
            <a:endParaRPr lang="sr-Latn-RS" sz="900" dirty="0">
              <a:effectLst/>
              <a:latin typeface="+mn-lt"/>
              <a:ea typeface="Calibri" panose="020F0502020204030204" pitchFamily="34" charset="0"/>
            </a:endParaRPr>
          </a:p>
          <a:p>
            <a:r>
              <a:rPr lang="sr-Latn-RS" sz="900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"language": "</a:t>
            </a:r>
            <a:r>
              <a:rPr lang="en-US" sz="900" i="1" dirty="0">
                <a:solidFill>
                  <a:srgbClr val="000000"/>
                </a:solidFill>
                <a:latin typeface="+mn-lt"/>
                <a:ea typeface="Calibri" panose="020F0502020204030204" pitchFamily="34" charset="0"/>
              </a:rPr>
              <a:t>STRING</a:t>
            </a:r>
            <a:r>
              <a:rPr lang="sr-Latn-RS" sz="900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", </a:t>
            </a:r>
            <a:endParaRPr lang="sr-Latn-RS" sz="900" dirty="0">
              <a:effectLst/>
              <a:latin typeface="+mn-lt"/>
              <a:ea typeface="Calibri" panose="020F0502020204030204" pitchFamily="34" charset="0"/>
            </a:endParaRPr>
          </a:p>
          <a:p>
            <a:r>
              <a:rPr lang="sr-Latn-RS" sz="900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"logged_in_user": "</a:t>
            </a:r>
            <a:r>
              <a:rPr lang="en-US" sz="900" i="1" dirty="0">
                <a:solidFill>
                  <a:srgbClr val="000000"/>
                </a:solidFill>
                <a:latin typeface="+mn-lt"/>
                <a:ea typeface="Calibri" panose="020F0502020204030204" pitchFamily="34" charset="0"/>
              </a:rPr>
              <a:t>STRING</a:t>
            </a:r>
            <a:r>
              <a:rPr lang="sr-Latn-RS" sz="900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", </a:t>
            </a:r>
            <a:endParaRPr lang="sr-Latn-RS" sz="900" dirty="0">
              <a:effectLst/>
              <a:latin typeface="+mn-lt"/>
              <a:ea typeface="Calibri" panose="020F0502020204030204" pitchFamily="34" charset="0"/>
            </a:endParaRPr>
          </a:p>
          <a:p>
            <a:r>
              <a:rPr lang="sr-Latn-RS" sz="900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"master_order_number": ["</a:t>
            </a:r>
            <a:r>
              <a:rPr lang="sr-Latn-RS" sz="900" i="1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ARRAY</a:t>
            </a:r>
            <a:r>
              <a:rPr lang="sr-Latn-RS" sz="900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"], </a:t>
            </a:r>
            <a:endParaRPr lang="sr-Latn-RS" sz="900" dirty="0">
              <a:effectLst/>
              <a:latin typeface="+mn-lt"/>
              <a:ea typeface="Calibri" panose="020F0502020204030204" pitchFamily="34" charset="0"/>
            </a:endParaRPr>
          </a:p>
          <a:p>
            <a:r>
              <a:rPr lang="sr-Latn-RS" sz="900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"order_coupon_code": "</a:t>
            </a:r>
            <a:r>
              <a:rPr lang="sr-Latn-RS" sz="900" i="1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STRING</a:t>
            </a:r>
            <a:r>
              <a:rPr lang="sr-Latn-RS" sz="900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", </a:t>
            </a:r>
            <a:endParaRPr lang="sr-Latn-RS" sz="900" dirty="0">
              <a:effectLst/>
              <a:latin typeface="+mn-lt"/>
              <a:ea typeface="Calibri" panose="020F0502020204030204" pitchFamily="34" charset="0"/>
            </a:endParaRPr>
          </a:p>
          <a:p>
            <a:r>
              <a:rPr lang="sr-Latn-RS" sz="900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"page_breadcrumb": ["</a:t>
            </a:r>
            <a:r>
              <a:rPr lang="sr-Latn-RS" sz="900" i="1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ARRAY</a:t>
            </a:r>
            <a:r>
              <a:rPr lang="sr-Latn-RS" sz="900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"], </a:t>
            </a:r>
            <a:endParaRPr lang="sr-Latn-RS" sz="900" dirty="0">
              <a:effectLst/>
              <a:latin typeface="+mn-lt"/>
              <a:ea typeface="Calibri" panose="020F0502020204030204" pitchFamily="34" charset="0"/>
            </a:endParaRPr>
          </a:p>
          <a:p>
            <a:r>
              <a:rPr lang="sr-Latn-RS" sz="900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"page_country": "</a:t>
            </a:r>
            <a:r>
              <a:rPr lang="sr-Latn-RS" sz="900" i="1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STRING</a:t>
            </a:r>
            <a:r>
              <a:rPr lang="sr-Latn-RS" sz="900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", </a:t>
            </a:r>
            <a:endParaRPr lang="sr-Latn-RS" sz="900" dirty="0">
              <a:effectLst/>
              <a:latin typeface="+mn-lt"/>
              <a:ea typeface="Calibri" panose="020F0502020204030204" pitchFamily="34" charset="0"/>
            </a:endParaRPr>
          </a:p>
          <a:p>
            <a:r>
              <a:rPr lang="sr-Latn-RS" sz="900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"page_id": "</a:t>
            </a:r>
            <a:r>
              <a:rPr lang="sr-Latn-RS" sz="900" i="1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STRING</a:t>
            </a:r>
            <a:r>
              <a:rPr lang="sr-Latn-RS" sz="900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", </a:t>
            </a:r>
            <a:endParaRPr lang="sr-Latn-RS" sz="900" dirty="0">
              <a:effectLst/>
              <a:latin typeface="+mn-lt"/>
              <a:ea typeface="Calibri" panose="020F0502020204030204" pitchFamily="34" charset="0"/>
            </a:endParaRPr>
          </a:p>
          <a:p>
            <a:r>
              <a:rPr lang="sr-Latn-RS" sz="900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"page_name": "</a:t>
            </a:r>
            <a:r>
              <a:rPr lang="sr-Latn-RS" sz="900" i="1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STRING</a:t>
            </a:r>
            <a:r>
              <a:rPr lang="sr-Latn-RS" sz="900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",</a:t>
            </a:r>
            <a:endParaRPr lang="sr-Latn-RS" sz="900" dirty="0">
              <a:effectLst/>
              <a:latin typeface="+mn-lt"/>
              <a:ea typeface="Calibri" panose="020F0502020204030204" pitchFamily="34" charset="0"/>
            </a:endParaRPr>
          </a:p>
          <a:p>
            <a:r>
              <a:rPr lang="sr-Latn-RS" sz="900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"page_subcategory1": "</a:t>
            </a:r>
            <a:r>
              <a:rPr lang="sr-Latn-RS" sz="900" i="1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STRING</a:t>
            </a:r>
            <a:r>
              <a:rPr lang="sr-Latn-RS" sz="900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", </a:t>
            </a:r>
            <a:endParaRPr lang="sr-Latn-RS" sz="900" dirty="0">
              <a:effectLst/>
              <a:latin typeface="+mn-lt"/>
              <a:ea typeface="Calibri" panose="020F0502020204030204" pitchFamily="34" charset="0"/>
            </a:endParaRPr>
          </a:p>
          <a:p>
            <a:r>
              <a:rPr lang="sr-Latn-RS" sz="900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"page_subcategory2": "</a:t>
            </a:r>
            <a:r>
              <a:rPr lang="sr-Latn-RS" sz="900" i="1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STRING</a:t>
            </a:r>
            <a:r>
              <a:rPr lang="sr-Latn-RS" sz="900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",</a:t>
            </a:r>
            <a:endParaRPr lang="sr-Latn-RS" sz="900" dirty="0">
              <a:effectLst/>
              <a:latin typeface="+mn-lt"/>
              <a:ea typeface="Calibri" panose="020F0502020204030204" pitchFamily="34" charset="0"/>
            </a:endParaRPr>
          </a:p>
          <a:p>
            <a:r>
              <a:rPr lang="sr-Latn-RS" sz="900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"page_subcategory3": "</a:t>
            </a:r>
            <a:r>
              <a:rPr lang="sr-Latn-RS" sz="900" i="1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STRING</a:t>
            </a:r>
            <a:r>
              <a:rPr lang="sr-Latn-RS" sz="900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", </a:t>
            </a:r>
            <a:endParaRPr lang="sr-Latn-RS" sz="900" dirty="0">
              <a:effectLst/>
              <a:latin typeface="+mn-lt"/>
              <a:ea typeface="Calibri" panose="020F0502020204030204" pitchFamily="34" charset="0"/>
            </a:endParaRPr>
          </a:p>
          <a:p>
            <a:r>
              <a:rPr lang="sr-Latn-RS" sz="900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"page_subcategory4": "</a:t>
            </a:r>
            <a:r>
              <a:rPr lang="sr-Latn-RS" sz="900" i="1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STRING</a:t>
            </a:r>
            <a:r>
              <a:rPr lang="sr-Latn-RS" sz="900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", </a:t>
            </a:r>
            <a:endParaRPr lang="sr-Latn-RS" sz="900" dirty="0">
              <a:effectLst/>
              <a:latin typeface="+mn-lt"/>
              <a:ea typeface="Calibri" panose="020F0502020204030204" pitchFamily="34" charset="0"/>
            </a:endParaRPr>
          </a:p>
          <a:p>
            <a:r>
              <a:rPr lang="sr-Latn-RS" sz="900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"page_subcategory5": "</a:t>
            </a:r>
            <a:r>
              <a:rPr lang="sr-Latn-RS" sz="900" i="1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STRING</a:t>
            </a:r>
            <a:r>
              <a:rPr lang="sr-Latn-RS" sz="900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", </a:t>
            </a:r>
            <a:endParaRPr lang="sr-Latn-RS" sz="900" dirty="0">
              <a:effectLst/>
              <a:latin typeface="+mn-lt"/>
              <a:ea typeface="Calibri" panose="020F0502020204030204" pitchFamily="34" charset="0"/>
            </a:endParaRPr>
          </a:p>
          <a:p>
            <a:r>
              <a:rPr lang="sr-Latn-RS" sz="900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"page_type": "</a:t>
            </a:r>
            <a:r>
              <a:rPr lang="sr-Latn-RS" sz="900" i="1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STRING</a:t>
            </a:r>
            <a:r>
              <a:rPr lang="sr-Latn-RS" sz="900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", </a:t>
            </a:r>
            <a:endParaRPr lang="sr-Latn-RS" sz="900" dirty="0">
              <a:effectLst/>
              <a:latin typeface="+mn-lt"/>
              <a:ea typeface="Calibri" panose="020F0502020204030204" pitchFamily="34" charset="0"/>
            </a:endParaRPr>
          </a:p>
          <a:p>
            <a:r>
              <a:rPr lang="sr-Latn-RS" sz="900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"payment_method": "</a:t>
            </a:r>
            <a:r>
              <a:rPr lang="sr-Latn-RS" sz="900" i="1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STRING</a:t>
            </a:r>
            <a:r>
              <a:rPr lang="sr-Latn-RS" sz="900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", </a:t>
            </a:r>
            <a:endParaRPr lang="sr-Latn-RS" sz="900" dirty="0">
              <a:effectLst/>
              <a:latin typeface="+mn-lt"/>
              <a:ea typeface="Calibri" panose="020F0502020204030204" pitchFamily="34" charset="0"/>
            </a:endParaRPr>
          </a:p>
          <a:p>
            <a:r>
              <a:rPr lang="sr-Latn-RS" sz="900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"product_brand": ["</a:t>
            </a:r>
            <a:r>
              <a:rPr lang="sr-Latn-RS" sz="900" i="1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ARRAY</a:t>
            </a:r>
            <a:r>
              <a:rPr lang="sr-Latn-RS" sz="900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"], </a:t>
            </a:r>
            <a:endParaRPr lang="sr-Latn-RS" sz="900" dirty="0">
              <a:effectLst/>
              <a:latin typeface="+mn-lt"/>
              <a:ea typeface="Calibri" panose="020F0502020204030204" pitchFamily="34" charset="0"/>
            </a:endParaRPr>
          </a:p>
          <a:p>
            <a:r>
              <a:rPr lang="sr-Latn-RS" sz="900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"product_category": ["</a:t>
            </a:r>
            <a:r>
              <a:rPr lang="sr-Latn-RS" sz="900" i="1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ARRAY</a:t>
            </a:r>
            <a:r>
              <a:rPr lang="sr-Latn-RS" sz="900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"], </a:t>
            </a:r>
            <a:endParaRPr lang="sr-Latn-RS" sz="900" dirty="0">
              <a:effectLst/>
              <a:latin typeface="+mn-lt"/>
              <a:ea typeface="Calibri" panose="020F0502020204030204" pitchFamily="34" charset="0"/>
            </a:endParaRPr>
          </a:p>
          <a:p>
            <a:r>
              <a:rPr lang="sr-Latn-RS" sz="900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"product_category_id": ["</a:t>
            </a:r>
            <a:r>
              <a:rPr lang="sr-Latn-RS" sz="900" i="1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ARRAY</a:t>
            </a:r>
            <a:r>
              <a:rPr lang="sr-Latn-RS" sz="900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"], </a:t>
            </a:r>
            <a:endParaRPr lang="sr-Latn-RS" sz="900" dirty="0">
              <a:effectLst/>
              <a:latin typeface="+mn-lt"/>
              <a:ea typeface="Calibri" panose="020F0502020204030204" pitchFamily="34" charset="0"/>
            </a:endParaRPr>
          </a:p>
          <a:p>
            <a:r>
              <a:rPr lang="sr-Latn-RS" sz="900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"product_id": ["</a:t>
            </a:r>
            <a:r>
              <a:rPr lang="sr-Latn-RS" sz="900" i="1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ARRAY</a:t>
            </a:r>
            <a:r>
              <a:rPr lang="sr-Latn-RS" sz="900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"], </a:t>
            </a:r>
            <a:endParaRPr lang="sr-Latn-RS" sz="900" dirty="0">
              <a:effectLst/>
              <a:latin typeface="+mn-lt"/>
              <a:ea typeface="Calibri" panose="020F0502020204030204" pitchFamily="34" charset="0"/>
            </a:endParaRPr>
          </a:p>
          <a:p>
            <a:r>
              <a:rPr lang="sr-Latn-RS" sz="900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"product_name": ["</a:t>
            </a:r>
            <a:r>
              <a:rPr lang="sr-Latn-RS" sz="900" i="1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ARRAY</a:t>
            </a:r>
            <a:r>
              <a:rPr lang="sr-Latn-RS" sz="900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"], </a:t>
            </a:r>
            <a:endParaRPr lang="sr-Latn-RS" sz="900" dirty="0">
              <a:effectLst/>
              <a:latin typeface="+mn-lt"/>
              <a:ea typeface="Calibri" panose="020F0502020204030204" pitchFamily="34" charset="0"/>
            </a:endParaRPr>
          </a:p>
          <a:p>
            <a:r>
              <a:rPr lang="sr-Latn-RS" sz="900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"product_price": ["</a:t>
            </a:r>
            <a:r>
              <a:rPr lang="sr-Latn-RS" sz="900" i="1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ARRAY</a:t>
            </a:r>
            <a:r>
              <a:rPr lang="sr-Latn-RS" sz="900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 </a:t>
            </a:r>
            <a:r>
              <a:rPr lang="sr-Latn-RS" sz="900" i="1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of stringified Numbers</a:t>
            </a:r>
            <a:r>
              <a:rPr lang="sr-Latn-RS" sz="900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"], </a:t>
            </a:r>
            <a:endParaRPr lang="sr-Latn-RS" sz="900" dirty="0">
              <a:effectLst/>
              <a:latin typeface="+mn-lt"/>
              <a:ea typeface="Calibri" panose="020F0502020204030204" pitchFamily="34" charset="0"/>
            </a:endParaRPr>
          </a:p>
          <a:p>
            <a:r>
              <a:rPr lang="sr-Latn-RS" sz="900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"product_quantity": ["</a:t>
            </a:r>
            <a:r>
              <a:rPr lang="sr-Latn-RS" sz="900" i="1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ARRAY</a:t>
            </a:r>
            <a:r>
              <a:rPr lang="sr-Latn-RS" sz="900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 </a:t>
            </a:r>
            <a:r>
              <a:rPr lang="sr-Latn-RS" sz="900" i="1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of stringified Numbers</a:t>
            </a:r>
            <a:r>
              <a:rPr lang="sr-Latn-RS" sz="900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"], </a:t>
            </a:r>
            <a:endParaRPr lang="sr-Latn-RS" sz="900" dirty="0">
              <a:effectLst/>
              <a:latin typeface="+mn-lt"/>
              <a:ea typeface="Calibri" panose="020F0502020204030204" pitchFamily="34" charset="0"/>
            </a:endParaRPr>
          </a:p>
          <a:p>
            <a:r>
              <a:rPr lang="sr-Latn-RS" sz="900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"release_id": "</a:t>
            </a:r>
            <a:r>
              <a:rPr lang="sr-Latn-RS" sz="900" i="1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STRING</a:t>
            </a:r>
            <a:r>
              <a:rPr lang="sr-Latn-RS" sz="900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", </a:t>
            </a:r>
            <a:endParaRPr lang="sr-Latn-RS" sz="900" dirty="0">
              <a:effectLst/>
              <a:latin typeface="+mn-lt"/>
              <a:ea typeface="Calibri" panose="020F0502020204030204" pitchFamily="34" charset="0"/>
            </a:endParaRPr>
          </a:p>
          <a:p>
            <a:r>
              <a:rPr lang="sr-Latn-RS" sz="900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"site_domain_type": "</a:t>
            </a:r>
            <a:r>
              <a:rPr lang="en-US" sz="900" i="1" dirty="0">
                <a:solidFill>
                  <a:srgbClr val="000000"/>
                </a:solidFill>
                <a:latin typeface="+mn-lt"/>
                <a:ea typeface="Calibri" panose="020F0502020204030204" pitchFamily="34" charset="0"/>
              </a:rPr>
              <a:t>STRING</a:t>
            </a:r>
            <a:r>
              <a:rPr lang="en-US" sz="900" dirty="0">
                <a:solidFill>
                  <a:srgbClr val="000000"/>
                </a:solidFill>
                <a:latin typeface="+mn-lt"/>
                <a:ea typeface="Calibri" panose="020F0502020204030204" pitchFamily="34" charset="0"/>
              </a:rPr>
              <a:t>"</a:t>
            </a:r>
            <a:r>
              <a:rPr lang="en-US" sz="900" b="0" i="0" u="none" strike="noStrike" dirty="0">
                <a:solidFill>
                  <a:srgbClr val="000000"/>
                </a:solidFill>
                <a:effectLst/>
                <a:latin typeface="+mn-lt"/>
              </a:rPr>
              <a:t>});</a:t>
            </a:r>
            <a:endParaRPr kumimoji="0" lang="de-DE" sz="9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3BA5BC5-9D34-15E4-C298-4324BBA1F1B7}"/>
              </a:ext>
            </a:extLst>
          </p:cNvPr>
          <p:cNvSpPr txBox="1"/>
          <p:nvPr/>
        </p:nvSpPr>
        <p:spPr>
          <a:xfrm>
            <a:off x="247248" y="1295880"/>
            <a:ext cx="4652412" cy="80724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R="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DE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Trigger:</a:t>
            </a:r>
          </a:p>
          <a:p>
            <a:pPr marL="171450" marR="0" indent="-17145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de-DE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When a shipping info section </a:t>
            </a:r>
            <a:r>
              <a:rPr lang="de-DE" sz="1200" kern="0" dirty="0">
                <a:solidFill>
                  <a:srgbClr val="000000"/>
                </a:solidFill>
              </a:rPr>
              <a:t>is shown</a:t>
            </a:r>
          </a:p>
          <a:p>
            <a:pPr marR="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tabLst/>
            </a:pPr>
            <a:r>
              <a:rPr lang="de-DE" sz="1200" kern="0" dirty="0">
                <a:solidFill>
                  <a:srgbClr val="000000"/>
                </a:solidFill>
              </a:rPr>
              <a:t>Deprication of auto page views:</a:t>
            </a:r>
          </a:p>
          <a:p>
            <a:pPr marL="457200" lvl="1" indent="0">
              <a:buNone/>
            </a:pPr>
            <a:r>
              <a:rPr lang="en-US" sz="1200" dirty="0" err="1"/>
              <a:t>window.utag_cfg_ovrd</a:t>
            </a:r>
            <a:r>
              <a:rPr lang="en-US" sz="1200" dirty="0"/>
              <a:t> = </a:t>
            </a:r>
            <a:r>
              <a:rPr lang="en-US" sz="1200" dirty="0" err="1"/>
              <a:t>window.utag_cfg_ovrd</a:t>
            </a:r>
            <a:r>
              <a:rPr lang="en-US" sz="1200" dirty="0"/>
              <a:t> || {};</a:t>
            </a:r>
          </a:p>
          <a:p>
            <a:pPr marL="457200" lvl="1" indent="0">
              <a:buNone/>
            </a:pPr>
            <a:r>
              <a:rPr lang="en-US" sz="1200" dirty="0" err="1"/>
              <a:t>window.utag_cfg_ovrd.noview</a:t>
            </a:r>
            <a:r>
              <a:rPr lang="en-US" sz="1200" dirty="0"/>
              <a:t> = true</a:t>
            </a:r>
          </a:p>
          <a:p>
            <a:pPr marR="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tabLst/>
            </a:pPr>
            <a:endParaRPr kumimoji="0" lang="de-DE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0D7AFBB-333C-0F40-239F-2A1F632DCE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490" y="2362200"/>
            <a:ext cx="5264276" cy="3690995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AE2C3EE1-17C2-C9C9-1879-43FA904D6942}"/>
              </a:ext>
            </a:extLst>
          </p:cNvPr>
          <p:cNvSpPr txBox="1">
            <a:spLocks/>
          </p:cNvSpPr>
          <p:nvPr/>
        </p:nvSpPr>
        <p:spPr>
          <a:xfrm>
            <a:off x="6998609" y="842400"/>
            <a:ext cx="3562270" cy="3888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333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2800" kern="120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de-DE" sz="2000" dirty="0">
                <a:solidFill>
                  <a:srgbClr val="00B050"/>
                </a:solidFill>
              </a:rPr>
              <a:t>Checkout Step 2</a:t>
            </a:r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6390067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3F02636-1638-378F-BE66-5A018D08B5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6</a:t>
            </a:fld>
            <a:endParaRPr lang="en-US" noProof="1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2810863A-1C4B-AEF2-3D4E-237611D4A24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05200" y="259200"/>
            <a:ext cx="10558800" cy="388800"/>
          </a:xfrm>
        </p:spPr>
        <p:txBody>
          <a:bodyPr/>
          <a:lstStyle/>
          <a:p>
            <a:r>
              <a:rPr lang="de-DE" dirty="0"/>
              <a:t>PT Data Layer Checkout Refactoring – Event Specs</a:t>
            </a: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C6793FF0-FAF8-3D51-832A-6E3B49EB73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200" y="648000"/>
            <a:ext cx="10558800" cy="388800"/>
          </a:xfrm>
        </p:spPr>
        <p:txBody>
          <a:bodyPr/>
          <a:lstStyle/>
          <a:p>
            <a:r>
              <a:rPr lang="de-DE" dirty="0"/>
              <a:t>Shipping Info Click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CDF0BD7-63F9-486F-BD5C-60E4952A94ED}"/>
              </a:ext>
            </a:extLst>
          </p:cNvPr>
          <p:cNvSpPr txBox="1"/>
          <p:nvPr/>
        </p:nvSpPr>
        <p:spPr>
          <a:xfrm>
            <a:off x="7056333" y="1036800"/>
            <a:ext cx="3765391" cy="477774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lvl="1" fontAlgn="auto">
              <a:spcBef>
                <a:spcPts val="0"/>
              </a:spcBef>
              <a:spcAft>
                <a:spcPts val="0"/>
              </a:spcAft>
            </a:pPr>
            <a:r>
              <a:rPr lang="sr-Latn-RS" sz="900" b="0" i="0" u="none" strike="noStrike" dirty="0">
                <a:solidFill>
                  <a:srgbClr val="000000"/>
                </a:solidFill>
                <a:effectLst/>
                <a:latin typeface="+mn-lt"/>
              </a:rPr>
              <a:t>utag</a:t>
            </a:r>
            <a:r>
              <a:rPr lang="en-US" sz="900" b="0" i="0" u="none" strike="noStrike" dirty="0">
                <a:solidFill>
                  <a:srgbClr val="000000"/>
                </a:solidFill>
                <a:effectLst/>
                <a:latin typeface="+mn-lt"/>
              </a:rPr>
              <a:t>.link</a:t>
            </a:r>
            <a:r>
              <a:rPr lang="en-US" sz="900" dirty="0">
                <a:solidFill>
                  <a:srgbClr val="000000"/>
                </a:solidFill>
                <a:latin typeface="+mn-lt"/>
              </a:rPr>
              <a:t>(</a:t>
            </a:r>
            <a:r>
              <a:rPr lang="sr-Latn-RS" sz="900" b="0" i="0" u="none" strike="noStrike" dirty="0">
                <a:solidFill>
                  <a:srgbClr val="000000"/>
                </a:solidFill>
                <a:effectLst/>
                <a:latin typeface="+mn-lt"/>
              </a:rPr>
              <a:t>{</a:t>
            </a:r>
            <a:endParaRPr lang="en-US" sz="900" b="0" i="0" u="none" strike="noStrike" dirty="0">
              <a:solidFill>
                <a:srgbClr val="000000"/>
              </a:solidFill>
              <a:effectLst/>
              <a:latin typeface="+mn-lt"/>
            </a:endParaRPr>
          </a:p>
          <a:p>
            <a:r>
              <a:rPr lang="sr-Latn-RS" sz="900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"tealium_event": </a:t>
            </a:r>
            <a:r>
              <a:rPr lang="sr-Latn-RS" sz="900" b="0" u="none" strike="noStrike" dirty="0">
                <a:solidFill>
                  <a:srgbClr val="000000"/>
                </a:solidFill>
                <a:effectLst/>
                <a:latin typeface="+mn-lt"/>
              </a:rPr>
              <a:t>"</a:t>
            </a:r>
            <a:r>
              <a:rPr lang="en-US" sz="900" dirty="0" err="1">
                <a:solidFill>
                  <a:srgbClr val="000000"/>
                </a:solidFill>
                <a:latin typeface="+mn-lt"/>
                <a:ea typeface="Calibri" panose="020F0502020204030204" pitchFamily="34" charset="0"/>
              </a:rPr>
              <a:t>PT_ShopCheckoutShippingAdded_Click</a:t>
            </a:r>
            <a:r>
              <a:rPr lang="sr-Latn-RS" sz="900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", </a:t>
            </a:r>
            <a:endParaRPr lang="sr-Latn-RS" sz="900" dirty="0">
              <a:effectLst/>
              <a:latin typeface="+mn-lt"/>
              <a:ea typeface="Calibri" panose="020F0502020204030204" pitchFamily="34" charset="0"/>
            </a:endParaRPr>
          </a:p>
          <a:p>
            <a:r>
              <a:rPr lang="sr-Latn-RS" sz="900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"baretool_number": ["</a:t>
            </a:r>
            <a:r>
              <a:rPr lang="sr-Latn-RS" sz="900" i="1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ARRAY</a:t>
            </a:r>
            <a:r>
              <a:rPr lang="sr-Latn-RS" sz="900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"], </a:t>
            </a:r>
            <a:endParaRPr lang="sr-Latn-RS" sz="900" dirty="0">
              <a:effectLst/>
              <a:latin typeface="+mn-lt"/>
              <a:ea typeface="Calibri" panose="020F0502020204030204" pitchFamily="34" charset="0"/>
            </a:endParaRPr>
          </a:p>
          <a:p>
            <a:r>
              <a:rPr lang="sr-Latn-RS" sz="900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"brand_name": "</a:t>
            </a:r>
            <a:r>
              <a:rPr lang="en-US" sz="900" i="1" dirty="0">
                <a:solidFill>
                  <a:srgbClr val="000000"/>
                </a:solidFill>
                <a:latin typeface="+mn-lt"/>
                <a:ea typeface="Calibri" panose="020F0502020204030204" pitchFamily="34" charset="0"/>
              </a:rPr>
              <a:t>STRING</a:t>
            </a:r>
            <a:r>
              <a:rPr lang="sr-Latn-RS" sz="900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", </a:t>
            </a:r>
            <a:endParaRPr lang="sr-Latn-RS" sz="900" dirty="0">
              <a:effectLst/>
              <a:latin typeface="+mn-lt"/>
              <a:ea typeface="Calibri" panose="020F0502020204030204" pitchFamily="34" charset="0"/>
            </a:endParaRPr>
          </a:p>
          <a:p>
            <a:r>
              <a:rPr lang="sr-Latn-RS" sz="900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"business_unit": </a:t>
            </a:r>
            <a:r>
              <a:rPr lang="sr-Latn-RS" sz="900" b="0" i="0" u="none" strike="noStrike" dirty="0">
                <a:solidFill>
                  <a:srgbClr val="000000"/>
                </a:solidFill>
                <a:effectLst/>
                <a:latin typeface="+mn-lt"/>
              </a:rPr>
              <a:t>"</a:t>
            </a:r>
            <a:r>
              <a:rPr lang="en-US" sz="900" i="1" dirty="0">
                <a:solidFill>
                  <a:srgbClr val="000000"/>
                </a:solidFill>
                <a:latin typeface="+mn-lt"/>
                <a:ea typeface="Calibri" panose="020F0502020204030204" pitchFamily="34" charset="0"/>
              </a:rPr>
              <a:t>STRING</a:t>
            </a:r>
            <a:r>
              <a:rPr lang="sr-Latn-RS" sz="900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", </a:t>
            </a:r>
            <a:endParaRPr lang="sr-Latn-RS" sz="900" dirty="0">
              <a:effectLst/>
              <a:latin typeface="+mn-lt"/>
              <a:ea typeface="Calibri" panose="020F0502020204030204" pitchFamily="34" charset="0"/>
            </a:endParaRPr>
          </a:p>
          <a:p>
            <a:r>
              <a:rPr lang="sr-Latn-RS" sz="900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"checkout_step": "</a:t>
            </a:r>
            <a:r>
              <a:rPr lang="sr-Latn-RS" sz="900" b="0" i="1" u="none" strike="noStrike" dirty="0">
                <a:solidFill>
                  <a:srgbClr val="000000"/>
                </a:solidFill>
                <a:effectLst/>
                <a:latin typeface="+mn-lt"/>
              </a:rPr>
              <a:t>Stringified NUMBER</a:t>
            </a:r>
            <a:r>
              <a:rPr lang="sr-Latn-RS" sz="900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",</a:t>
            </a:r>
            <a:endParaRPr lang="sr-Latn-RS" sz="900" dirty="0">
              <a:effectLst/>
              <a:latin typeface="+mn-lt"/>
              <a:ea typeface="Calibri" panose="020F0502020204030204" pitchFamily="34" charset="0"/>
            </a:endParaRPr>
          </a:p>
          <a:p>
            <a:r>
              <a:rPr lang="sr-Latn-RS" sz="900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"click_element_class": "</a:t>
            </a:r>
            <a:r>
              <a:rPr lang="sr-Latn-RS" sz="900" i="1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STRING</a:t>
            </a:r>
            <a:r>
              <a:rPr lang="sr-Latn-RS" sz="900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", </a:t>
            </a:r>
            <a:endParaRPr lang="sr-Latn-RS" sz="900" dirty="0">
              <a:effectLst/>
              <a:latin typeface="+mn-lt"/>
              <a:ea typeface="Calibri" panose="020F0502020204030204" pitchFamily="34" charset="0"/>
            </a:endParaRPr>
          </a:p>
          <a:p>
            <a:r>
              <a:rPr lang="sr-Latn-RS" sz="900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"click_element_id": "</a:t>
            </a:r>
            <a:r>
              <a:rPr lang="sr-Latn-RS" sz="900" i="1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STRING</a:t>
            </a:r>
            <a:r>
              <a:rPr lang="sr-Latn-RS" sz="900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", </a:t>
            </a:r>
            <a:endParaRPr lang="sr-Latn-RS" sz="900" dirty="0">
              <a:effectLst/>
              <a:latin typeface="+mn-lt"/>
              <a:ea typeface="Calibri" panose="020F0502020204030204" pitchFamily="34" charset="0"/>
            </a:endParaRPr>
          </a:p>
          <a:p>
            <a:r>
              <a:rPr lang="sr-Latn-RS" sz="900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"click_name": "</a:t>
            </a:r>
            <a:r>
              <a:rPr lang="sr-Latn-RS" sz="900" i="1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STRING</a:t>
            </a:r>
            <a:r>
              <a:rPr lang="sr-Latn-RS" sz="900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", </a:t>
            </a:r>
            <a:endParaRPr lang="sr-Latn-RS" sz="900" dirty="0">
              <a:effectLst/>
              <a:latin typeface="+mn-lt"/>
              <a:ea typeface="Calibri" panose="020F0502020204030204" pitchFamily="34" charset="0"/>
            </a:endParaRPr>
          </a:p>
          <a:p>
            <a:r>
              <a:rPr lang="sr-Latn-RS" sz="900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"click_target_type": "</a:t>
            </a:r>
            <a:r>
              <a:rPr lang="sr-Latn-RS" sz="900" i="1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STRING</a:t>
            </a:r>
            <a:r>
              <a:rPr lang="sr-Latn-RS" sz="900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", </a:t>
            </a:r>
            <a:endParaRPr lang="sr-Latn-RS" sz="900" dirty="0">
              <a:effectLst/>
              <a:latin typeface="+mn-lt"/>
              <a:ea typeface="Calibri" panose="020F0502020204030204" pitchFamily="34" charset="0"/>
            </a:endParaRPr>
          </a:p>
          <a:p>
            <a:r>
              <a:rPr lang="sr-Latn-RS" sz="900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"currency": "</a:t>
            </a:r>
            <a:r>
              <a:rPr lang="en-US" sz="900" i="1" dirty="0">
                <a:solidFill>
                  <a:srgbClr val="000000"/>
                </a:solidFill>
                <a:latin typeface="+mn-lt"/>
                <a:ea typeface="Calibri" panose="020F0502020204030204" pitchFamily="34" charset="0"/>
              </a:rPr>
              <a:t>STRING</a:t>
            </a:r>
            <a:r>
              <a:rPr lang="sr-Latn-RS" sz="900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", </a:t>
            </a:r>
            <a:endParaRPr lang="sr-Latn-RS" sz="900" dirty="0">
              <a:effectLst/>
              <a:latin typeface="+mn-lt"/>
              <a:ea typeface="Calibri" panose="020F0502020204030204" pitchFamily="34" charset="0"/>
            </a:endParaRPr>
          </a:p>
          <a:p>
            <a:r>
              <a:rPr lang="sr-Latn-RS" sz="900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"division": "</a:t>
            </a:r>
            <a:r>
              <a:rPr lang="en-US" sz="900" i="1" dirty="0">
                <a:solidFill>
                  <a:srgbClr val="000000"/>
                </a:solidFill>
                <a:latin typeface="+mn-lt"/>
                <a:ea typeface="Calibri" panose="020F0502020204030204" pitchFamily="34" charset="0"/>
              </a:rPr>
              <a:t>STRING</a:t>
            </a:r>
            <a:r>
              <a:rPr lang="sr-Latn-RS" sz="900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", </a:t>
            </a:r>
            <a:endParaRPr lang="sr-Latn-RS" sz="900" dirty="0">
              <a:effectLst/>
              <a:latin typeface="+mn-lt"/>
              <a:ea typeface="Calibri" panose="020F0502020204030204" pitchFamily="34" charset="0"/>
            </a:endParaRPr>
          </a:p>
          <a:p>
            <a:r>
              <a:rPr lang="sr-Latn-RS" sz="900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"language": "</a:t>
            </a:r>
            <a:r>
              <a:rPr lang="en-US" sz="900" i="1" dirty="0">
                <a:solidFill>
                  <a:srgbClr val="000000"/>
                </a:solidFill>
                <a:latin typeface="+mn-lt"/>
                <a:ea typeface="Calibri" panose="020F0502020204030204" pitchFamily="34" charset="0"/>
              </a:rPr>
              <a:t>STRING</a:t>
            </a:r>
            <a:r>
              <a:rPr lang="sr-Latn-RS" sz="900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", </a:t>
            </a:r>
            <a:endParaRPr lang="sr-Latn-RS" sz="900" dirty="0">
              <a:effectLst/>
              <a:latin typeface="+mn-lt"/>
              <a:ea typeface="Calibri" panose="020F0502020204030204" pitchFamily="34" charset="0"/>
            </a:endParaRPr>
          </a:p>
          <a:p>
            <a:r>
              <a:rPr lang="sr-Latn-RS" sz="900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"logged_in_user": "</a:t>
            </a:r>
            <a:r>
              <a:rPr lang="en-US" sz="900" i="1" dirty="0">
                <a:solidFill>
                  <a:srgbClr val="000000"/>
                </a:solidFill>
                <a:latin typeface="+mn-lt"/>
                <a:ea typeface="Calibri" panose="020F0502020204030204" pitchFamily="34" charset="0"/>
              </a:rPr>
              <a:t>STRING</a:t>
            </a:r>
            <a:r>
              <a:rPr lang="sr-Latn-RS" sz="900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", </a:t>
            </a:r>
            <a:endParaRPr lang="sr-Latn-RS" sz="900" dirty="0">
              <a:effectLst/>
              <a:latin typeface="+mn-lt"/>
              <a:ea typeface="Calibri" panose="020F0502020204030204" pitchFamily="34" charset="0"/>
            </a:endParaRPr>
          </a:p>
          <a:p>
            <a:r>
              <a:rPr lang="sr-Latn-RS" sz="900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"master_order_number": ["</a:t>
            </a:r>
            <a:r>
              <a:rPr lang="sr-Latn-RS" sz="900" i="1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ARRAY</a:t>
            </a:r>
            <a:r>
              <a:rPr lang="sr-Latn-RS" sz="900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"], </a:t>
            </a:r>
            <a:endParaRPr lang="sr-Latn-RS" sz="900" dirty="0">
              <a:effectLst/>
              <a:latin typeface="+mn-lt"/>
              <a:ea typeface="Calibri" panose="020F0502020204030204" pitchFamily="34" charset="0"/>
            </a:endParaRPr>
          </a:p>
          <a:p>
            <a:r>
              <a:rPr lang="sr-Latn-RS" sz="900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"order_coupon_code": "</a:t>
            </a:r>
            <a:r>
              <a:rPr lang="sr-Latn-RS" sz="900" i="1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STRING</a:t>
            </a:r>
            <a:r>
              <a:rPr lang="sr-Latn-RS" sz="900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", </a:t>
            </a:r>
            <a:endParaRPr lang="sr-Latn-RS" sz="900" dirty="0">
              <a:effectLst/>
              <a:latin typeface="+mn-lt"/>
              <a:ea typeface="Calibri" panose="020F0502020204030204" pitchFamily="34" charset="0"/>
            </a:endParaRPr>
          </a:p>
          <a:p>
            <a:r>
              <a:rPr lang="sr-Latn-RS" sz="900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"page_breadcrumb": ["</a:t>
            </a:r>
            <a:r>
              <a:rPr lang="sr-Latn-RS" sz="900" i="1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ARRAY</a:t>
            </a:r>
            <a:r>
              <a:rPr lang="sr-Latn-RS" sz="900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"], </a:t>
            </a:r>
            <a:endParaRPr lang="sr-Latn-RS" sz="900" dirty="0">
              <a:effectLst/>
              <a:latin typeface="+mn-lt"/>
              <a:ea typeface="Calibri" panose="020F0502020204030204" pitchFamily="34" charset="0"/>
            </a:endParaRPr>
          </a:p>
          <a:p>
            <a:r>
              <a:rPr lang="sr-Latn-RS" sz="900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"page_country": "</a:t>
            </a:r>
            <a:r>
              <a:rPr lang="sr-Latn-RS" sz="900" i="1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STRING</a:t>
            </a:r>
            <a:r>
              <a:rPr lang="sr-Latn-RS" sz="900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", </a:t>
            </a:r>
            <a:endParaRPr lang="sr-Latn-RS" sz="900" dirty="0">
              <a:effectLst/>
              <a:latin typeface="+mn-lt"/>
              <a:ea typeface="Calibri" panose="020F0502020204030204" pitchFamily="34" charset="0"/>
            </a:endParaRPr>
          </a:p>
          <a:p>
            <a:r>
              <a:rPr lang="sr-Latn-RS" sz="900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"page_id": "</a:t>
            </a:r>
            <a:r>
              <a:rPr lang="sr-Latn-RS" sz="900" i="1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STRING</a:t>
            </a:r>
            <a:r>
              <a:rPr lang="sr-Latn-RS" sz="900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", </a:t>
            </a:r>
            <a:endParaRPr lang="sr-Latn-RS" sz="900" dirty="0">
              <a:effectLst/>
              <a:latin typeface="+mn-lt"/>
              <a:ea typeface="Calibri" panose="020F0502020204030204" pitchFamily="34" charset="0"/>
            </a:endParaRPr>
          </a:p>
          <a:p>
            <a:r>
              <a:rPr lang="sr-Latn-RS" sz="900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"page_name": "</a:t>
            </a:r>
            <a:r>
              <a:rPr lang="sr-Latn-RS" sz="900" i="1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STRING</a:t>
            </a:r>
            <a:r>
              <a:rPr lang="sr-Latn-RS" sz="900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",</a:t>
            </a:r>
            <a:endParaRPr lang="sr-Latn-RS" sz="900" dirty="0">
              <a:effectLst/>
              <a:latin typeface="+mn-lt"/>
              <a:ea typeface="Calibri" panose="020F0502020204030204" pitchFamily="34" charset="0"/>
            </a:endParaRPr>
          </a:p>
          <a:p>
            <a:r>
              <a:rPr lang="sr-Latn-RS" sz="900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"page_subcategory1": "</a:t>
            </a:r>
            <a:r>
              <a:rPr lang="sr-Latn-RS" sz="900" i="1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STRING</a:t>
            </a:r>
            <a:r>
              <a:rPr lang="sr-Latn-RS" sz="900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", </a:t>
            </a:r>
            <a:endParaRPr lang="sr-Latn-RS" sz="900" dirty="0">
              <a:effectLst/>
              <a:latin typeface="+mn-lt"/>
              <a:ea typeface="Calibri" panose="020F0502020204030204" pitchFamily="34" charset="0"/>
            </a:endParaRPr>
          </a:p>
          <a:p>
            <a:r>
              <a:rPr lang="sr-Latn-RS" sz="900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"page_subcategory2": "</a:t>
            </a:r>
            <a:r>
              <a:rPr lang="sr-Latn-RS" sz="900" i="1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STRING</a:t>
            </a:r>
            <a:r>
              <a:rPr lang="sr-Latn-RS" sz="900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",</a:t>
            </a:r>
            <a:endParaRPr lang="sr-Latn-RS" sz="900" dirty="0">
              <a:effectLst/>
              <a:latin typeface="+mn-lt"/>
              <a:ea typeface="Calibri" panose="020F0502020204030204" pitchFamily="34" charset="0"/>
            </a:endParaRPr>
          </a:p>
          <a:p>
            <a:r>
              <a:rPr lang="sr-Latn-RS" sz="900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"page_subcategory3": "</a:t>
            </a:r>
            <a:r>
              <a:rPr lang="sr-Latn-RS" sz="900" i="1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STRING</a:t>
            </a:r>
            <a:r>
              <a:rPr lang="sr-Latn-RS" sz="900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", </a:t>
            </a:r>
            <a:endParaRPr lang="sr-Latn-RS" sz="900" dirty="0">
              <a:effectLst/>
              <a:latin typeface="+mn-lt"/>
              <a:ea typeface="Calibri" panose="020F0502020204030204" pitchFamily="34" charset="0"/>
            </a:endParaRPr>
          </a:p>
          <a:p>
            <a:r>
              <a:rPr lang="sr-Latn-RS" sz="900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"page_subcategory4": "</a:t>
            </a:r>
            <a:r>
              <a:rPr lang="sr-Latn-RS" sz="900" i="1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STRING</a:t>
            </a:r>
            <a:r>
              <a:rPr lang="sr-Latn-RS" sz="900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", </a:t>
            </a:r>
            <a:endParaRPr lang="sr-Latn-RS" sz="900" dirty="0">
              <a:effectLst/>
              <a:latin typeface="+mn-lt"/>
              <a:ea typeface="Calibri" panose="020F0502020204030204" pitchFamily="34" charset="0"/>
            </a:endParaRPr>
          </a:p>
          <a:p>
            <a:r>
              <a:rPr lang="sr-Latn-RS" sz="900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"page_subcategory5": "</a:t>
            </a:r>
            <a:r>
              <a:rPr lang="sr-Latn-RS" sz="900" i="1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STRING</a:t>
            </a:r>
            <a:r>
              <a:rPr lang="sr-Latn-RS" sz="900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", </a:t>
            </a:r>
            <a:endParaRPr lang="sr-Latn-RS" sz="900" dirty="0">
              <a:effectLst/>
              <a:latin typeface="+mn-lt"/>
              <a:ea typeface="Calibri" panose="020F0502020204030204" pitchFamily="34" charset="0"/>
            </a:endParaRPr>
          </a:p>
          <a:p>
            <a:r>
              <a:rPr lang="sr-Latn-RS" sz="900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"page_type": "</a:t>
            </a:r>
            <a:r>
              <a:rPr lang="sr-Latn-RS" sz="900" i="1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STRING</a:t>
            </a:r>
            <a:r>
              <a:rPr lang="sr-Latn-RS" sz="900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", </a:t>
            </a:r>
            <a:endParaRPr lang="sr-Latn-RS" sz="900" dirty="0">
              <a:effectLst/>
              <a:latin typeface="+mn-lt"/>
              <a:ea typeface="Calibri" panose="020F0502020204030204" pitchFamily="34" charset="0"/>
            </a:endParaRPr>
          </a:p>
          <a:p>
            <a:r>
              <a:rPr lang="sr-Latn-RS" sz="900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"payment_method": "</a:t>
            </a:r>
            <a:r>
              <a:rPr lang="sr-Latn-RS" sz="900" i="1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STRING</a:t>
            </a:r>
            <a:r>
              <a:rPr lang="sr-Latn-RS" sz="900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", </a:t>
            </a:r>
            <a:endParaRPr lang="sr-Latn-RS" sz="900" dirty="0">
              <a:effectLst/>
              <a:latin typeface="+mn-lt"/>
              <a:ea typeface="Calibri" panose="020F0502020204030204" pitchFamily="34" charset="0"/>
            </a:endParaRPr>
          </a:p>
          <a:p>
            <a:r>
              <a:rPr lang="sr-Latn-RS" sz="900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"product_brand": ["</a:t>
            </a:r>
            <a:r>
              <a:rPr lang="sr-Latn-RS" sz="900" i="1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ARRAY</a:t>
            </a:r>
            <a:r>
              <a:rPr lang="sr-Latn-RS" sz="900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"], </a:t>
            </a:r>
            <a:endParaRPr lang="sr-Latn-RS" sz="900" dirty="0">
              <a:effectLst/>
              <a:latin typeface="+mn-lt"/>
              <a:ea typeface="Calibri" panose="020F0502020204030204" pitchFamily="34" charset="0"/>
            </a:endParaRPr>
          </a:p>
          <a:p>
            <a:r>
              <a:rPr lang="sr-Latn-RS" sz="900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"product_category": ["</a:t>
            </a:r>
            <a:r>
              <a:rPr lang="sr-Latn-RS" sz="900" i="1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ARRAY</a:t>
            </a:r>
            <a:r>
              <a:rPr lang="sr-Latn-RS" sz="900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"], </a:t>
            </a:r>
            <a:endParaRPr lang="sr-Latn-RS" sz="900" dirty="0">
              <a:effectLst/>
              <a:latin typeface="+mn-lt"/>
              <a:ea typeface="Calibri" panose="020F0502020204030204" pitchFamily="34" charset="0"/>
            </a:endParaRPr>
          </a:p>
          <a:p>
            <a:r>
              <a:rPr lang="sr-Latn-RS" sz="900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"product_category_id": ["</a:t>
            </a:r>
            <a:r>
              <a:rPr lang="sr-Latn-RS" sz="900" i="1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ARRAY</a:t>
            </a:r>
            <a:r>
              <a:rPr lang="sr-Latn-RS" sz="900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"], </a:t>
            </a:r>
            <a:endParaRPr lang="sr-Latn-RS" sz="900" dirty="0">
              <a:effectLst/>
              <a:latin typeface="+mn-lt"/>
              <a:ea typeface="Calibri" panose="020F0502020204030204" pitchFamily="34" charset="0"/>
            </a:endParaRPr>
          </a:p>
          <a:p>
            <a:r>
              <a:rPr lang="sr-Latn-RS" sz="900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"product_id": ["</a:t>
            </a:r>
            <a:r>
              <a:rPr lang="sr-Latn-RS" sz="900" i="1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ARRAY</a:t>
            </a:r>
            <a:r>
              <a:rPr lang="sr-Latn-RS" sz="900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"], </a:t>
            </a:r>
            <a:endParaRPr lang="sr-Latn-RS" sz="900" dirty="0">
              <a:effectLst/>
              <a:latin typeface="+mn-lt"/>
              <a:ea typeface="Calibri" panose="020F0502020204030204" pitchFamily="34" charset="0"/>
            </a:endParaRPr>
          </a:p>
          <a:p>
            <a:r>
              <a:rPr lang="sr-Latn-RS" sz="900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"product_name": ["</a:t>
            </a:r>
            <a:r>
              <a:rPr lang="sr-Latn-RS" sz="900" i="1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ARRAY</a:t>
            </a:r>
            <a:r>
              <a:rPr lang="sr-Latn-RS" sz="900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"], </a:t>
            </a:r>
            <a:endParaRPr lang="sr-Latn-RS" sz="900" dirty="0">
              <a:effectLst/>
              <a:latin typeface="+mn-lt"/>
              <a:ea typeface="Calibri" panose="020F0502020204030204" pitchFamily="34" charset="0"/>
            </a:endParaRPr>
          </a:p>
          <a:p>
            <a:r>
              <a:rPr lang="sr-Latn-RS" sz="900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"product_price": ["</a:t>
            </a:r>
            <a:r>
              <a:rPr lang="sr-Latn-RS" sz="900" i="1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ARRAY</a:t>
            </a:r>
            <a:r>
              <a:rPr lang="sr-Latn-RS" sz="900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 </a:t>
            </a:r>
            <a:r>
              <a:rPr lang="sr-Latn-RS" sz="900" i="1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of stringified Numbers</a:t>
            </a:r>
            <a:r>
              <a:rPr lang="sr-Latn-RS" sz="900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"], </a:t>
            </a:r>
            <a:endParaRPr lang="sr-Latn-RS" sz="900" dirty="0">
              <a:effectLst/>
              <a:latin typeface="+mn-lt"/>
              <a:ea typeface="Calibri" panose="020F0502020204030204" pitchFamily="34" charset="0"/>
            </a:endParaRPr>
          </a:p>
          <a:p>
            <a:r>
              <a:rPr lang="sr-Latn-RS" sz="900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"product_quantity": ["</a:t>
            </a:r>
            <a:r>
              <a:rPr lang="sr-Latn-RS" sz="900" i="1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ARRAY</a:t>
            </a:r>
            <a:r>
              <a:rPr lang="sr-Latn-RS" sz="900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 </a:t>
            </a:r>
            <a:r>
              <a:rPr lang="sr-Latn-RS" sz="900" i="1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of stringified Numbers</a:t>
            </a:r>
            <a:r>
              <a:rPr lang="sr-Latn-RS" sz="900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"], </a:t>
            </a:r>
            <a:endParaRPr lang="sr-Latn-RS" sz="900" dirty="0">
              <a:effectLst/>
              <a:latin typeface="+mn-lt"/>
              <a:ea typeface="Calibri" panose="020F0502020204030204" pitchFamily="34" charset="0"/>
            </a:endParaRPr>
          </a:p>
          <a:p>
            <a:r>
              <a:rPr lang="sr-Latn-RS" sz="900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"release_id": "</a:t>
            </a:r>
            <a:r>
              <a:rPr lang="sr-Latn-RS" sz="900" i="1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STRING</a:t>
            </a:r>
            <a:r>
              <a:rPr lang="sr-Latn-RS" sz="900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", </a:t>
            </a:r>
            <a:endParaRPr lang="sr-Latn-RS" sz="900" dirty="0">
              <a:effectLst/>
              <a:latin typeface="+mn-lt"/>
              <a:ea typeface="Calibri" panose="020F0502020204030204" pitchFamily="34" charset="0"/>
            </a:endParaRPr>
          </a:p>
          <a:p>
            <a:r>
              <a:rPr lang="sr-Latn-RS" sz="900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"site_domain_type": "</a:t>
            </a:r>
            <a:r>
              <a:rPr lang="en-US" sz="900" i="1" dirty="0">
                <a:solidFill>
                  <a:srgbClr val="000000"/>
                </a:solidFill>
                <a:latin typeface="+mn-lt"/>
                <a:ea typeface="Calibri" panose="020F0502020204030204" pitchFamily="34" charset="0"/>
              </a:rPr>
              <a:t>STRING</a:t>
            </a:r>
            <a:r>
              <a:rPr lang="sr-Latn-RS" sz="900" b="0" i="0" u="none" strike="noStrike" dirty="0">
                <a:solidFill>
                  <a:srgbClr val="000000"/>
                </a:solidFill>
                <a:effectLst/>
                <a:latin typeface="+mn-lt"/>
              </a:rPr>
              <a:t>"</a:t>
            </a:r>
            <a:r>
              <a:rPr lang="en-US" sz="900" b="0" i="0" u="none" strike="noStrike" dirty="0">
                <a:solidFill>
                  <a:srgbClr val="000000"/>
                </a:solidFill>
                <a:effectLst/>
                <a:latin typeface="+mn-lt"/>
              </a:rPr>
              <a:t>});</a:t>
            </a:r>
            <a:endParaRPr kumimoji="0" lang="de-DE" sz="9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3BA5BC5-9D34-15E4-C298-4324BBA1F1B7}"/>
              </a:ext>
            </a:extLst>
          </p:cNvPr>
          <p:cNvSpPr txBox="1"/>
          <p:nvPr/>
        </p:nvSpPr>
        <p:spPr>
          <a:xfrm>
            <a:off x="247248" y="1295880"/>
            <a:ext cx="4652412" cy="80724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R="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DE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Trigger:</a:t>
            </a:r>
          </a:p>
          <a:p>
            <a:pPr marL="171450" marR="0" indent="-17145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de-DE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When a „Next to payment“ button is clicked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A0D194-5377-6ABB-E30A-88D105BB41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248" y="2292701"/>
            <a:ext cx="6384897" cy="2790067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49E9CB63-B65D-B4BB-F21F-A5FD0F983F5D}"/>
              </a:ext>
            </a:extLst>
          </p:cNvPr>
          <p:cNvSpPr txBox="1">
            <a:spLocks/>
          </p:cNvSpPr>
          <p:nvPr/>
        </p:nvSpPr>
        <p:spPr>
          <a:xfrm>
            <a:off x="7056333" y="777540"/>
            <a:ext cx="3562270" cy="3888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333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2800" kern="120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de-DE" sz="2000" dirty="0">
                <a:solidFill>
                  <a:srgbClr val="00B050"/>
                </a:solidFill>
              </a:rPr>
              <a:t>Checkout Step 2</a:t>
            </a:r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12780363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3F02636-1638-378F-BE66-5A018D08B5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7</a:t>
            </a:fld>
            <a:endParaRPr lang="en-US" noProof="1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2810863A-1C4B-AEF2-3D4E-237611D4A24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05200" y="259200"/>
            <a:ext cx="10558800" cy="388800"/>
          </a:xfrm>
        </p:spPr>
        <p:txBody>
          <a:bodyPr/>
          <a:lstStyle/>
          <a:p>
            <a:r>
              <a:rPr lang="de-DE" dirty="0"/>
              <a:t>PT Data Layer Checkout Refactoring – Event Specs</a:t>
            </a: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C6793FF0-FAF8-3D51-832A-6E3B49EB73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200" y="648000"/>
            <a:ext cx="10558800" cy="388800"/>
          </a:xfrm>
        </p:spPr>
        <p:txBody>
          <a:bodyPr/>
          <a:lstStyle/>
          <a:p>
            <a:r>
              <a:rPr lang="de-DE" dirty="0"/>
              <a:t>Payment Info Pageload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CDF0BD7-63F9-486F-BD5C-60E4952A94ED}"/>
              </a:ext>
            </a:extLst>
          </p:cNvPr>
          <p:cNvSpPr txBox="1"/>
          <p:nvPr/>
        </p:nvSpPr>
        <p:spPr>
          <a:xfrm>
            <a:off x="6998609" y="1133664"/>
            <a:ext cx="3765391" cy="477774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lvl="1" fontAlgn="auto">
              <a:spcBef>
                <a:spcPts val="0"/>
              </a:spcBef>
              <a:spcAft>
                <a:spcPts val="0"/>
              </a:spcAft>
            </a:pPr>
            <a:r>
              <a:rPr lang="sr-Latn-RS" sz="900" b="0" i="0" u="none" strike="noStrike" dirty="0">
                <a:solidFill>
                  <a:srgbClr val="000000"/>
                </a:solidFill>
                <a:effectLst/>
                <a:latin typeface="+mn-lt"/>
              </a:rPr>
              <a:t>utag</a:t>
            </a:r>
            <a:r>
              <a:rPr lang="en-US" sz="900" b="0" i="0" u="none" strike="noStrike" dirty="0">
                <a:solidFill>
                  <a:srgbClr val="000000"/>
                </a:solidFill>
                <a:effectLst/>
                <a:latin typeface="+mn-lt"/>
              </a:rPr>
              <a:t>.view</a:t>
            </a:r>
            <a:r>
              <a:rPr lang="en-US" sz="900" dirty="0">
                <a:solidFill>
                  <a:srgbClr val="000000"/>
                </a:solidFill>
                <a:latin typeface="+mn-lt"/>
              </a:rPr>
              <a:t>(</a:t>
            </a:r>
            <a:r>
              <a:rPr lang="sr-Latn-RS" sz="900" b="0" i="0" u="none" strike="noStrike" dirty="0">
                <a:solidFill>
                  <a:srgbClr val="000000"/>
                </a:solidFill>
                <a:effectLst/>
                <a:latin typeface="+mn-lt"/>
              </a:rPr>
              <a:t>{</a:t>
            </a:r>
            <a:endParaRPr lang="en-US" sz="900" b="0" i="0" u="none" strike="noStrike" dirty="0">
              <a:solidFill>
                <a:srgbClr val="000000"/>
              </a:solidFill>
              <a:effectLst/>
              <a:latin typeface="+mn-lt"/>
            </a:endParaRPr>
          </a:p>
          <a:p>
            <a:pPr marL="0" lvl="1" fontAlgn="auto">
              <a:spcBef>
                <a:spcPts val="0"/>
              </a:spcBef>
              <a:spcAft>
                <a:spcPts val="0"/>
              </a:spcAft>
            </a:pPr>
            <a:r>
              <a:rPr lang="sr-Latn-RS" sz="900" b="0" i="0" u="none" strike="noStrike" dirty="0">
                <a:solidFill>
                  <a:srgbClr val="000000"/>
                </a:solidFill>
                <a:effectLst/>
                <a:latin typeface="+mn-lt"/>
              </a:rPr>
              <a:t>"tealium_event":</a:t>
            </a:r>
            <a:r>
              <a:rPr lang="en-US" sz="900" b="0" i="0" u="none" strike="noStrike" dirty="0">
                <a:solidFill>
                  <a:srgbClr val="000000"/>
                </a:solidFill>
                <a:effectLst/>
                <a:latin typeface="+mn-lt"/>
              </a:rPr>
              <a:t> </a:t>
            </a:r>
            <a:r>
              <a:rPr lang="sr-Latn-RS" sz="900" b="0" u="none" strike="noStrike" dirty="0">
                <a:solidFill>
                  <a:srgbClr val="000000"/>
                </a:solidFill>
                <a:effectLst/>
                <a:latin typeface="+mn-lt"/>
              </a:rPr>
              <a:t>"</a:t>
            </a:r>
            <a:r>
              <a:rPr lang="en-US" sz="900" dirty="0" err="1">
                <a:solidFill>
                  <a:srgbClr val="000000"/>
                </a:solidFill>
                <a:latin typeface="+mn-lt"/>
                <a:ea typeface="Calibri" panose="020F0502020204030204" pitchFamily="34" charset="0"/>
              </a:rPr>
              <a:t>PT_ShopCheckoutPayment_Pageload</a:t>
            </a:r>
            <a:r>
              <a:rPr lang="sr-Latn-RS" sz="900" b="0" u="none" strike="noStrike" dirty="0">
                <a:solidFill>
                  <a:srgbClr val="000000"/>
                </a:solidFill>
                <a:effectLst/>
                <a:latin typeface="+mn-lt"/>
              </a:rPr>
              <a:t>", </a:t>
            </a:r>
            <a:endParaRPr lang="en-US" sz="900" b="0" u="none" strike="noStrike" dirty="0">
              <a:solidFill>
                <a:srgbClr val="000000"/>
              </a:solidFill>
              <a:effectLst/>
              <a:latin typeface="+mn-lt"/>
            </a:endParaRPr>
          </a:p>
          <a:p>
            <a:pPr marL="0" lvl="1" fontAlgn="auto">
              <a:spcBef>
                <a:spcPts val="0"/>
              </a:spcBef>
              <a:spcAft>
                <a:spcPts val="0"/>
              </a:spcAft>
            </a:pPr>
            <a:r>
              <a:rPr lang="sr-Latn-RS" sz="900" b="0" i="0" u="none" strike="noStrike" dirty="0">
                <a:solidFill>
                  <a:srgbClr val="000000"/>
                </a:solidFill>
                <a:effectLst/>
                <a:latin typeface="+mn-lt"/>
              </a:rPr>
              <a:t>"baretool_number": </a:t>
            </a:r>
            <a:r>
              <a:rPr lang="sr-Latn-RS" sz="900" b="0" u="none" strike="noStrike" dirty="0">
                <a:solidFill>
                  <a:srgbClr val="000000"/>
                </a:solidFill>
                <a:effectLst/>
                <a:latin typeface="+mn-lt"/>
              </a:rPr>
              <a:t>["</a:t>
            </a:r>
            <a:r>
              <a:rPr lang="sr-Latn-RS" sz="900" b="0" i="1" u="none" strike="noStrike" dirty="0">
                <a:solidFill>
                  <a:srgbClr val="000000"/>
                </a:solidFill>
                <a:effectLst/>
                <a:latin typeface="+mn-lt"/>
              </a:rPr>
              <a:t>ARRAY</a:t>
            </a:r>
            <a:r>
              <a:rPr lang="sr-Latn-RS" sz="900" b="0" u="none" strike="noStrike" dirty="0">
                <a:solidFill>
                  <a:srgbClr val="000000"/>
                </a:solidFill>
                <a:effectLst/>
                <a:latin typeface="+mn-lt"/>
              </a:rPr>
              <a:t>"]</a:t>
            </a:r>
            <a:r>
              <a:rPr lang="sr-Latn-RS" sz="900" b="0" i="0" u="none" strike="noStrike" dirty="0">
                <a:solidFill>
                  <a:srgbClr val="000000"/>
                </a:solidFill>
                <a:effectLst/>
                <a:latin typeface="+mn-lt"/>
              </a:rPr>
              <a:t>, </a:t>
            </a:r>
            <a:endParaRPr lang="en-US" sz="900" b="0" i="0" u="none" strike="noStrike" dirty="0">
              <a:solidFill>
                <a:srgbClr val="000000"/>
              </a:solidFill>
              <a:effectLst/>
              <a:latin typeface="+mn-lt"/>
            </a:endParaRPr>
          </a:p>
          <a:p>
            <a:pPr marL="0" lvl="1" fontAlgn="auto">
              <a:spcBef>
                <a:spcPts val="0"/>
              </a:spcBef>
              <a:spcAft>
                <a:spcPts val="0"/>
              </a:spcAft>
            </a:pPr>
            <a:r>
              <a:rPr lang="sr-Latn-RS" sz="900" b="0" i="0" u="none" strike="noStrike" dirty="0">
                <a:solidFill>
                  <a:srgbClr val="000000"/>
                </a:solidFill>
                <a:effectLst/>
                <a:latin typeface="+mn-lt"/>
              </a:rPr>
              <a:t>"brand_name": </a:t>
            </a:r>
            <a:r>
              <a:rPr lang="sr-Latn-RS" sz="900" b="0" u="none" strike="noStrike" dirty="0">
                <a:solidFill>
                  <a:srgbClr val="000000"/>
                </a:solidFill>
                <a:effectLst/>
                <a:latin typeface="+mn-lt"/>
              </a:rPr>
              <a:t>"</a:t>
            </a:r>
            <a:r>
              <a:rPr lang="sr-Latn-RS" sz="900" b="0" i="1" u="none" strike="noStrike" dirty="0">
                <a:solidFill>
                  <a:srgbClr val="000000"/>
                </a:solidFill>
                <a:effectLst/>
                <a:latin typeface="+mn-lt"/>
              </a:rPr>
              <a:t>STRING</a:t>
            </a:r>
            <a:r>
              <a:rPr lang="sr-Latn-RS" sz="900" b="0" u="none" strike="noStrike" dirty="0">
                <a:solidFill>
                  <a:srgbClr val="000000"/>
                </a:solidFill>
                <a:effectLst/>
                <a:latin typeface="+mn-lt"/>
              </a:rPr>
              <a:t>"</a:t>
            </a:r>
            <a:r>
              <a:rPr lang="sr-Latn-RS" sz="900" b="0" i="0" u="none" strike="noStrike" dirty="0">
                <a:solidFill>
                  <a:srgbClr val="000000"/>
                </a:solidFill>
                <a:effectLst/>
                <a:latin typeface="+mn-lt"/>
              </a:rPr>
              <a:t>, </a:t>
            </a:r>
            <a:endParaRPr lang="en-US" sz="900" b="0" i="0" u="none" strike="noStrike" dirty="0">
              <a:solidFill>
                <a:srgbClr val="000000"/>
              </a:solidFill>
              <a:effectLst/>
              <a:latin typeface="+mn-lt"/>
            </a:endParaRPr>
          </a:p>
          <a:p>
            <a:pPr marL="0" lvl="1" fontAlgn="auto">
              <a:spcBef>
                <a:spcPts val="0"/>
              </a:spcBef>
              <a:spcAft>
                <a:spcPts val="0"/>
              </a:spcAft>
            </a:pPr>
            <a:r>
              <a:rPr lang="sr-Latn-RS" sz="900" b="0" i="0" u="none" strike="noStrike" dirty="0">
                <a:solidFill>
                  <a:srgbClr val="000000"/>
                </a:solidFill>
                <a:effectLst/>
                <a:latin typeface="+mn-lt"/>
              </a:rPr>
              <a:t>"business_unit": </a:t>
            </a:r>
            <a:r>
              <a:rPr lang="sr-Latn-RS" sz="900" b="0" u="none" strike="noStrike" dirty="0">
                <a:solidFill>
                  <a:srgbClr val="000000"/>
                </a:solidFill>
                <a:effectLst/>
                <a:latin typeface="+mn-lt"/>
              </a:rPr>
              <a:t>"</a:t>
            </a:r>
            <a:r>
              <a:rPr lang="sr-Latn-RS" sz="900" b="0" i="1" u="none" strike="noStrike" dirty="0">
                <a:solidFill>
                  <a:srgbClr val="000000"/>
                </a:solidFill>
                <a:effectLst/>
                <a:latin typeface="+mn-lt"/>
              </a:rPr>
              <a:t>STRING</a:t>
            </a:r>
            <a:r>
              <a:rPr lang="sr-Latn-RS" sz="900" b="0" u="none" strike="noStrike" dirty="0">
                <a:solidFill>
                  <a:srgbClr val="000000"/>
                </a:solidFill>
                <a:effectLst/>
                <a:latin typeface="+mn-lt"/>
              </a:rPr>
              <a:t>"</a:t>
            </a:r>
            <a:r>
              <a:rPr lang="sr-Latn-RS" sz="900" b="0" i="0" u="none" strike="noStrike" dirty="0">
                <a:solidFill>
                  <a:srgbClr val="000000"/>
                </a:solidFill>
                <a:effectLst/>
                <a:latin typeface="+mn-lt"/>
              </a:rPr>
              <a:t>,</a:t>
            </a:r>
            <a:endParaRPr lang="en-US" sz="900" b="0" i="0" u="none" strike="noStrike" dirty="0">
              <a:solidFill>
                <a:srgbClr val="000000"/>
              </a:solidFill>
              <a:effectLst/>
              <a:latin typeface="+mn-lt"/>
            </a:endParaRPr>
          </a:p>
          <a:p>
            <a:pPr marL="0" lvl="1" fontAlgn="auto">
              <a:spcBef>
                <a:spcPts val="0"/>
              </a:spcBef>
              <a:spcAft>
                <a:spcPts val="0"/>
              </a:spcAft>
            </a:pPr>
            <a:r>
              <a:rPr lang="sr-Latn-RS" sz="900" b="0" i="0" u="none" strike="noStrike" dirty="0">
                <a:solidFill>
                  <a:srgbClr val="000000"/>
                </a:solidFill>
                <a:effectLst/>
                <a:latin typeface="+mn-lt"/>
              </a:rPr>
              <a:t>"checkout_step": </a:t>
            </a:r>
            <a:r>
              <a:rPr lang="sr-Latn-RS" sz="900" b="0" u="none" strike="noStrike" dirty="0">
                <a:solidFill>
                  <a:srgbClr val="000000"/>
                </a:solidFill>
                <a:effectLst/>
                <a:latin typeface="+mn-lt"/>
              </a:rPr>
              <a:t>"</a:t>
            </a:r>
            <a:r>
              <a:rPr lang="sr-Latn-RS" sz="900" b="0" i="1" u="none" strike="noStrike" dirty="0">
                <a:solidFill>
                  <a:srgbClr val="000000"/>
                </a:solidFill>
                <a:effectLst/>
                <a:latin typeface="+mn-lt"/>
              </a:rPr>
              <a:t>Stringified NUMBER</a:t>
            </a:r>
            <a:r>
              <a:rPr lang="sr-Latn-RS" sz="900" b="0" u="none" strike="noStrike" dirty="0">
                <a:solidFill>
                  <a:srgbClr val="000000"/>
                </a:solidFill>
                <a:effectLst/>
                <a:latin typeface="+mn-lt"/>
              </a:rPr>
              <a:t>"</a:t>
            </a:r>
            <a:r>
              <a:rPr lang="sr-Latn-RS" sz="900" b="0" i="0" u="none" strike="noStrike" dirty="0">
                <a:solidFill>
                  <a:srgbClr val="000000"/>
                </a:solidFill>
                <a:effectLst/>
                <a:latin typeface="+mn-lt"/>
              </a:rPr>
              <a:t>, </a:t>
            </a:r>
            <a:endParaRPr lang="en-US" sz="900" b="0" i="0" u="none" strike="noStrike" dirty="0">
              <a:solidFill>
                <a:srgbClr val="000000"/>
              </a:solidFill>
              <a:effectLst/>
              <a:latin typeface="+mn-lt"/>
            </a:endParaRPr>
          </a:p>
          <a:p>
            <a:pPr marL="0" lvl="1" fontAlgn="auto">
              <a:spcBef>
                <a:spcPts val="0"/>
              </a:spcBef>
              <a:spcAft>
                <a:spcPts val="0"/>
              </a:spcAft>
            </a:pPr>
            <a:r>
              <a:rPr lang="sr-Latn-RS" sz="900" b="0" i="0" u="none" strike="noStrike" dirty="0">
                <a:solidFill>
                  <a:srgbClr val="000000"/>
                </a:solidFill>
                <a:effectLst/>
                <a:latin typeface="+mn-lt"/>
              </a:rPr>
              <a:t>"currency": </a:t>
            </a:r>
            <a:r>
              <a:rPr lang="sr-Latn-RS" sz="900" b="0" u="none" strike="noStrike" dirty="0">
                <a:solidFill>
                  <a:srgbClr val="000000"/>
                </a:solidFill>
                <a:effectLst/>
                <a:latin typeface="+mn-lt"/>
              </a:rPr>
              <a:t>"</a:t>
            </a:r>
            <a:r>
              <a:rPr lang="sr-Latn-RS" sz="900" b="0" i="1" u="none" strike="noStrike" dirty="0">
                <a:solidFill>
                  <a:srgbClr val="000000"/>
                </a:solidFill>
                <a:effectLst/>
                <a:latin typeface="+mn-lt"/>
              </a:rPr>
              <a:t>STRING</a:t>
            </a:r>
            <a:r>
              <a:rPr lang="sr-Latn-RS" sz="900" b="0" u="none" strike="noStrike" dirty="0">
                <a:solidFill>
                  <a:srgbClr val="000000"/>
                </a:solidFill>
                <a:effectLst/>
                <a:latin typeface="+mn-lt"/>
              </a:rPr>
              <a:t>"</a:t>
            </a:r>
            <a:r>
              <a:rPr lang="sr-Latn-RS" sz="900" b="0" i="0" u="none" strike="noStrike" dirty="0">
                <a:solidFill>
                  <a:srgbClr val="000000"/>
                </a:solidFill>
                <a:effectLst/>
                <a:latin typeface="+mn-lt"/>
              </a:rPr>
              <a:t>, </a:t>
            </a:r>
            <a:endParaRPr lang="en-US" sz="900" b="0" i="0" u="none" strike="noStrike" dirty="0">
              <a:solidFill>
                <a:srgbClr val="000000"/>
              </a:solidFill>
              <a:effectLst/>
              <a:latin typeface="+mn-lt"/>
            </a:endParaRPr>
          </a:p>
          <a:p>
            <a:pPr marL="0" lvl="1" fontAlgn="auto">
              <a:spcBef>
                <a:spcPts val="0"/>
              </a:spcBef>
              <a:spcAft>
                <a:spcPts val="0"/>
              </a:spcAft>
            </a:pPr>
            <a:r>
              <a:rPr lang="sr-Latn-RS" sz="900" b="0" i="0" u="none" strike="noStrike" dirty="0">
                <a:solidFill>
                  <a:srgbClr val="000000"/>
                </a:solidFill>
                <a:effectLst/>
                <a:latin typeface="+mn-lt"/>
              </a:rPr>
              <a:t>"division": </a:t>
            </a:r>
            <a:r>
              <a:rPr lang="sr-Latn-RS" sz="900" b="0" u="none" strike="noStrike" dirty="0">
                <a:solidFill>
                  <a:srgbClr val="000000"/>
                </a:solidFill>
                <a:effectLst/>
                <a:latin typeface="+mn-lt"/>
              </a:rPr>
              <a:t>"</a:t>
            </a:r>
            <a:r>
              <a:rPr lang="sr-Latn-RS" sz="900" b="0" i="1" u="none" strike="noStrike" dirty="0">
                <a:solidFill>
                  <a:srgbClr val="000000"/>
                </a:solidFill>
                <a:effectLst/>
                <a:latin typeface="+mn-lt"/>
              </a:rPr>
              <a:t>STRING</a:t>
            </a:r>
            <a:r>
              <a:rPr lang="sr-Latn-RS" sz="900" b="0" u="none" strike="noStrike" dirty="0">
                <a:solidFill>
                  <a:srgbClr val="000000"/>
                </a:solidFill>
                <a:effectLst/>
                <a:latin typeface="+mn-lt"/>
              </a:rPr>
              <a:t>"</a:t>
            </a:r>
            <a:r>
              <a:rPr lang="sr-Latn-RS" sz="900" b="0" i="0" u="none" strike="noStrike" dirty="0">
                <a:solidFill>
                  <a:srgbClr val="000000"/>
                </a:solidFill>
                <a:effectLst/>
                <a:latin typeface="+mn-lt"/>
              </a:rPr>
              <a:t>, </a:t>
            </a:r>
            <a:endParaRPr lang="en-US" sz="900" b="0" i="0" u="none" strike="noStrike" dirty="0">
              <a:solidFill>
                <a:srgbClr val="000000"/>
              </a:solidFill>
              <a:effectLst/>
              <a:latin typeface="+mn-lt"/>
            </a:endParaRPr>
          </a:p>
          <a:p>
            <a:pPr marL="0" lvl="1" fontAlgn="auto">
              <a:spcBef>
                <a:spcPts val="0"/>
              </a:spcBef>
              <a:spcAft>
                <a:spcPts val="0"/>
              </a:spcAft>
            </a:pPr>
            <a:r>
              <a:rPr lang="sr-Latn-RS" sz="900" b="0" i="0" u="none" strike="noStrike" dirty="0">
                <a:solidFill>
                  <a:srgbClr val="000000"/>
                </a:solidFill>
                <a:effectLst/>
                <a:latin typeface="+mn-lt"/>
              </a:rPr>
              <a:t>"language": </a:t>
            </a:r>
            <a:r>
              <a:rPr lang="sr-Latn-RS" sz="900" b="0" u="none" strike="noStrike" dirty="0">
                <a:solidFill>
                  <a:srgbClr val="000000"/>
                </a:solidFill>
                <a:effectLst/>
                <a:latin typeface="+mn-lt"/>
              </a:rPr>
              <a:t>"</a:t>
            </a:r>
            <a:r>
              <a:rPr lang="sr-Latn-RS" sz="900" b="0" i="1" u="none" strike="noStrike" dirty="0">
                <a:solidFill>
                  <a:srgbClr val="000000"/>
                </a:solidFill>
                <a:effectLst/>
                <a:latin typeface="+mn-lt"/>
              </a:rPr>
              <a:t>STRING</a:t>
            </a:r>
            <a:r>
              <a:rPr lang="sr-Latn-RS" sz="900" b="0" u="none" strike="noStrike" dirty="0">
                <a:solidFill>
                  <a:srgbClr val="000000"/>
                </a:solidFill>
                <a:effectLst/>
                <a:latin typeface="+mn-lt"/>
              </a:rPr>
              <a:t>"</a:t>
            </a:r>
            <a:r>
              <a:rPr lang="sr-Latn-RS" sz="900" b="0" i="0" u="none" strike="noStrike" dirty="0">
                <a:solidFill>
                  <a:srgbClr val="000000"/>
                </a:solidFill>
                <a:effectLst/>
                <a:latin typeface="+mn-lt"/>
              </a:rPr>
              <a:t>, </a:t>
            </a:r>
            <a:endParaRPr lang="en-US" sz="900" b="0" i="0" u="none" strike="noStrike" dirty="0">
              <a:solidFill>
                <a:srgbClr val="000000"/>
              </a:solidFill>
              <a:effectLst/>
              <a:latin typeface="+mn-lt"/>
            </a:endParaRPr>
          </a:p>
          <a:p>
            <a:pPr marL="0" lvl="1" fontAlgn="auto">
              <a:spcBef>
                <a:spcPts val="0"/>
              </a:spcBef>
              <a:spcAft>
                <a:spcPts val="0"/>
              </a:spcAft>
            </a:pPr>
            <a:r>
              <a:rPr lang="sr-Latn-RS" sz="900" b="0" i="0" u="none" strike="noStrike" dirty="0">
                <a:solidFill>
                  <a:srgbClr val="000000"/>
                </a:solidFill>
                <a:effectLst/>
                <a:latin typeface="+mn-lt"/>
              </a:rPr>
              <a:t>"logged_in_user": </a:t>
            </a:r>
            <a:r>
              <a:rPr lang="sr-Latn-RS" sz="900" b="0" i="1" u="none" strike="noStrike" dirty="0">
                <a:solidFill>
                  <a:srgbClr val="000000"/>
                </a:solidFill>
                <a:effectLst/>
                <a:latin typeface="+mn-lt"/>
              </a:rPr>
              <a:t>"STRING"</a:t>
            </a:r>
            <a:r>
              <a:rPr lang="sr-Latn-RS" sz="900" b="0" i="0" u="none" strike="noStrike" dirty="0">
                <a:solidFill>
                  <a:srgbClr val="000000"/>
                </a:solidFill>
                <a:effectLst/>
                <a:latin typeface="+mn-lt"/>
              </a:rPr>
              <a:t>, </a:t>
            </a:r>
            <a:endParaRPr lang="en-US" sz="900" b="0" i="0" u="none" strike="noStrike" dirty="0">
              <a:solidFill>
                <a:srgbClr val="000000"/>
              </a:solidFill>
              <a:effectLst/>
              <a:latin typeface="+mn-lt"/>
            </a:endParaRPr>
          </a:p>
          <a:p>
            <a:pPr marL="0" lvl="1" fontAlgn="auto">
              <a:spcBef>
                <a:spcPts val="0"/>
              </a:spcBef>
              <a:spcAft>
                <a:spcPts val="0"/>
              </a:spcAft>
            </a:pPr>
            <a:r>
              <a:rPr lang="sr-Latn-RS" sz="900" b="0" i="0" u="none" strike="noStrike" dirty="0">
                <a:solidFill>
                  <a:srgbClr val="000000"/>
                </a:solidFill>
                <a:effectLst/>
                <a:latin typeface="+mn-lt"/>
              </a:rPr>
              <a:t>"master_order_number": </a:t>
            </a:r>
            <a:r>
              <a:rPr lang="sr-Latn-RS" sz="900" b="0" u="none" strike="noStrike" dirty="0">
                <a:solidFill>
                  <a:srgbClr val="000000"/>
                </a:solidFill>
                <a:effectLst/>
                <a:latin typeface="+mn-lt"/>
              </a:rPr>
              <a:t>["</a:t>
            </a:r>
            <a:r>
              <a:rPr lang="sr-Latn-RS" sz="900" b="0" i="1" u="none" strike="noStrike" dirty="0">
                <a:solidFill>
                  <a:srgbClr val="000000"/>
                </a:solidFill>
                <a:effectLst/>
                <a:latin typeface="+mn-lt"/>
              </a:rPr>
              <a:t>ARRAY</a:t>
            </a:r>
            <a:r>
              <a:rPr lang="sr-Latn-RS" sz="900" b="0" u="none" strike="noStrike" dirty="0">
                <a:solidFill>
                  <a:srgbClr val="000000"/>
                </a:solidFill>
                <a:effectLst/>
                <a:latin typeface="+mn-lt"/>
              </a:rPr>
              <a:t>"],</a:t>
            </a:r>
            <a:r>
              <a:rPr lang="sr-Latn-RS" sz="900" b="0" i="1" u="none" strike="noStrike" dirty="0">
                <a:solidFill>
                  <a:srgbClr val="000000"/>
                </a:solidFill>
                <a:effectLst/>
                <a:latin typeface="+mn-lt"/>
              </a:rPr>
              <a:t> </a:t>
            </a:r>
            <a:endParaRPr lang="en-US" sz="900" b="0" i="1" u="none" strike="noStrike" dirty="0">
              <a:solidFill>
                <a:srgbClr val="000000"/>
              </a:solidFill>
              <a:effectLst/>
              <a:latin typeface="+mn-lt"/>
            </a:endParaRPr>
          </a:p>
          <a:p>
            <a:pPr marL="0" lvl="1" fontAlgn="auto">
              <a:spcBef>
                <a:spcPts val="0"/>
              </a:spcBef>
              <a:spcAft>
                <a:spcPts val="0"/>
              </a:spcAft>
            </a:pPr>
            <a:r>
              <a:rPr lang="sr-Latn-RS" sz="900" b="0" i="0" u="none" strike="noStrike" dirty="0">
                <a:solidFill>
                  <a:srgbClr val="000000"/>
                </a:solidFill>
                <a:effectLst/>
                <a:latin typeface="+mn-lt"/>
              </a:rPr>
              <a:t>"order_coupon_code": </a:t>
            </a:r>
            <a:r>
              <a:rPr lang="sr-Latn-RS" sz="900" b="0" u="none" strike="noStrike" dirty="0">
                <a:solidFill>
                  <a:srgbClr val="000000"/>
                </a:solidFill>
                <a:effectLst/>
                <a:latin typeface="+mn-lt"/>
              </a:rPr>
              <a:t>"</a:t>
            </a:r>
            <a:r>
              <a:rPr lang="sr-Latn-RS" sz="900" b="0" i="1" u="none" strike="noStrike" dirty="0">
                <a:solidFill>
                  <a:srgbClr val="000000"/>
                </a:solidFill>
                <a:effectLst/>
                <a:latin typeface="+mn-lt"/>
              </a:rPr>
              <a:t>STRING</a:t>
            </a:r>
            <a:r>
              <a:rPr lang="sr-Latn-RS" sz="900" b="0" u="none" strike="noStrike" dirty="0">
                <a:solidFill>
                  <a:srgbClr val="000000"/>
                </a:solidFill>
                <a:effectLst/>
                <a:latin typeface="+mn-lt"/>
              </a:rPr>
              <a:t>"</a:t>
            </a:r>
            <a:r>
              <a:rPr lang="sr-Latn-RS" sz="900" b="0" i="0" u="none" strike="noStrike" dirty="0">
                <a:solidFill>
                  <a:srgbClr val="000000"/>
                </a:solidFill>
                <a:effectLst/>
                <a:latin typeface="+mn-lt"/>
              </a:rPr>
              <a:t>, </a:t>
            </a:r>
            <a:endParaRPr lang="en-US" sz="900" b="0" i="0" u="none" strike="noStrike" dirty="0">
              <a:solidFill>
                <a:srgbClr val="000000"/>
              </a:solidFill>
              <a:effectLst/>
              <a:latin typeface="+mn-lt"/>
            </a:endParaRPr>
          </a:p>
          <a:p>
            <a:pPr marL="0" lvl="1" fontAlgn="auto">
              <a:spcBef>
                <a:spcPts val="0"/>
              </a:spcBef>
              <a:spcAft>
                <a:spcPts val="0"/>
              </a:spcAft>
            </a:pPr>
            <a:r>
              <a:rPr lang="sr-Latn-RS" sz="900" b="0" i="0" u="none" strike="noStrike" dirty="0">
                <a:solidFill>
                  <a:srgbClr val="000000"/>
                </a:solidFill>
                <a:effectLst/>
                <a:latin typeface="+mn-lt"/>
              </a:rPr>
              <a:t>"page_breadcrumb": </a:t>
            </a:r>
            <a:r>
              <a:rPr lang="sr-Latn-RS" sz="900" b="0" u="none" strike="noStrike" dirty="0">
                <a:solidFill>
                  <a:srgbClr val="000000"/>
                </a:solidFill>
                <a:effectLst/>
                <a:latin typeface="+mn-lt"/>
              </a:rPr>
              <a:t>["</a:t>
            </a:r>
            <a:r>
              <a:rPr lang="sr-Latn-RS" sz="900" b="0" i="1" u="none" strike="noStrike" dirty="0">
                <a:solidFill>
                  <a:srgbClr val="000000"/>
                </a:solidFill>
                <a:effectLst/>
                <a:latin typeface="+mn-lt"/>
              </a:rPr>
              <a:t>ARRAY</a:t>
            </a:r>
            <a:r>
              <a:rPr lang="sr-Latn-RS" sz="900" b="0" u="none" strike="noStrike" dirty="0">
                <a:solidFill>
                  <a:srgbClr val="000000"/>
                </a:solidFill>
                <a:effectLst/>
                <a:latin typeface="+mn-lt"/>
              </a:rPr>
              <a:t>"]</a:t>
            </a:r>
            <a:r>
              <a:rPr lang="sr-Latn-RS" sz="900" b="0" i="0" u="none" strike="noStrike" dirty="0">
                <a:solidFill>
                  <a:srgbClr val="000000"/>
                </a:solidFill>
                <a:effectLst/>
                <a:latin typeface="+mn-lt"/>
              </a:rPr>
              <a:t>, </a:t>
            </a:r>
            <a:endParaRPr lang="en-US" sz="900" b="0" i="0" u="none" strike="noStrike" dirty="0">
              <a:solidFill>
                <a:srgbClr val="000000"/>
              </a:solidFill>
              <a:effectLst/>
              <a:latin typeface="+mn-lt"/>
            </a:endParaRPr>
          </a:p>
          <a:p>
            <a:pPr marL="0" lvl="1" fontAlgn="auto">
              <a:spcBef>
                <a:spcPts val="0"/>
              </a:spcBef>
              <a:spcAft>
                <a:spcPts val="0"/>
              </a:spcAft>
            </a:pPr>
            <a:r>
              <a:rPr lang="sr-Latn-RS" sz="900" b="0" i="0" u="none" strike="noStrike" dirty="0">
                <a:solidFill>
                  <a:srgbClr val="000000"/>
                </a:solidFill>
                <a:effectLst/>
                <a:latin typeface="+mn-lt"/>
              </a:rPr>
              <a:t>"page_country": </a:t>
            </a:r>
            <a:r>
              <a:rPr lang="sr-Latn-RS" sz="900" b="0" u="none" strike="noStrike" dirty="0">
                <a:solidFill>
                  <a:srgbClr val="000000"/>
                </a:solidFill>
                <a:effectLst/>
                <a:latin typeface="+mn-lt"/>
              </a:rPr>
              <a:t>"</a:t>
            </a:r>
            <a:r>
              <a:rPr lang="sr-Latn-RS" sz="900" b="0" i="1" u="none" strike="noStrike" dirty="0">
                <a:solidFill>
                  <a:srgbClr val="000000"/>
                </a:solidFill>
                <a:effectLst/>
                <a:latin typeface="+mn-lt"/>
              </a:rPr>
              <a:t>STRING</a:t>
            </a:r>
            <a:r>
              <a:rPr lang="sr-Latn-RS" sz="900" b="0" u="none" strike="noStrike" dirty="0">
                <a:solidFill>
                  <a:srgbClr val="000000"/>
                </a:solidFill>
                <a:effectLst/>
                <a:latin typeface="+mn-lt"/>
              </a:rPr>
              <a:t>"</a:t>
            </a:r>
            <a:r>
              <a:rPr lang="sr-Latn-RS" sz="900" b="0" i="0" u="none" strike="noStrike" dirty="0">
                <a:solidFill>
                  <a:srgbClr val="000000"/>
                </a:solidFill>
                <a:effectLst/>
                <a:latin typeface="+mn-lt"/>
              </a:rPr>
              <a:t>, </a:t>
            </a:r>
            <a:endParaRPr lang="en-US" sz="900" b="0" i="0" u="none" strike="noStrike" dirty="0">
              <a:solidFill>
                <a:srgbClr val="000000"/>
              </a:solidFill>
              <a:effectLst/>
              <a:latin typeface="+mn-lt"/>
            </a:endParaRPr>
          </a:p>
          <a:p>
            <a:pPr marL="0" lvl="1" fontAlgn="auto">
              <a:spcBef>
                <a:spcPts val="0"/>
              </a:spcBef>
              <a:spcAft>
                <a:spcPts val="0"/>
              </a:spcAft>
            </a:pPr>
            <a:r>
              <a:rPr lang="sr-Latn-RS" sz="900" b="0" i="0" u="none" strike="noStrike" dirty="0">
                <a:solidFill>
                  <a:srgbClr val="000000"/>
                </a:solidFill>
                <a:effectLst/>
                <a:latin typeface="+mn-lt"/>
              </a:rPr>
              <a:t>"page_id": </a:t>
            </a:r>
            <a:r>
              <a:rPr lang="sr-Latn-RS" sz="900" b="0" u="none" strike="noStrike" dirty="0">
                <a:solidFill>
                  <a:srgbClr val="000000"/>
                </a:solidFill>
                <a:effectLst/>
                <a:latin typeface="+mn-lt"/>
              </a:rPr>
              <a:t>"</a:t>
            </a:r>
            <a:r>
              <a:rPr lang="sr-Latn-RS" sz="900" b="0" i="1" u="none" strike="noStrike" dirty="0">
                <a:solidFill>
                  <a:srgbClr val="000000"/>
                </a:solidFill>
                <a:effectLst/>
                <a:latin typeface="+mn-lt"/>
              </a:rPr>
              <a:t>STRING</a:t>
            </a:r>
            <a:r>
              <a:rPr lang="sr-Latn-RS" sz="900" b="0" u="none" strike="noStrike" dirty="0">
                <a:solidFill>
                  <a:srgbClr val="000000"/>
                </a:solidFill>
                <a:effectLst/>
                <a:latin typeface="+mn-lt"/>
              </a:rPr>
              <a:t>"</a:t>
            </a:r>
            <a:r>
              <a:rPr lang="sr-Latn-RS" sz="900" b="0" i="0" u="none" strike="noStrike" dirty="0">
                <a:solidFill>
                  <a:srgbClr val="000000"/>
                </a:solidFill>
                <a:effectLst/>
                <a:latin typeface="+mn-lt"/>
              </a:rPr>
              <a:t>, </a:t>
            </a:r>
            <a:endParaRPr lang="en-US" sz="900" b="0" i="0" u="none" strike="noStrike" dirty="0">
              <a:solidFill>
                <a:srgbClr val="000000"/>
              </a:solidFill>
              <a:effectLst/>
              <a:latin typeface="+mn-lt"/>
            </a:endParaRPr>
          </a:p>
          <a:p>
            <a:pPr marL="0" lvl="1" fontAlgn="auto">
              <a:spcBef>
                <a:spcPts val="0"/>
              </a:spcBef>
              <a:spcAft>
                <a:spcPts val="0"/>
              </a:spcAft>
            </a:pPr>
            <a:r>
              <a:rPr lang="sr-Latn-RS" sz="900" b="0" i="0" u="none" strike="noStrike" dirty="0">
                <a:solidFill>
                  <a:srgbClr val="000000"/>
                </a:solidFill>
                <a:effectLst/>
                <a:latin typeface="+mn-lt"/>
              </a:rPr>
              <a:t>"page_name": </a:t>
            </a:r>
            <a:r>
              <a:rPr lang="sr-Latn-RS" sz="900" b="0" u="none" strike="noStrike" dirty="0">
                <a:solidFill>
                  <a:srgbClr val="000000"/>
                </a:solidFill>
                <a:effectLst/>
                <a:latin typeface="+mn-lt"/>
              </a:rPr>
              <a:t>"</a:t>
            </a:r>
            <a:r>
              <a:rPr lang="sr-Latn-RS" sz="900" b="0" i="1" u="none" strike="noStrike" dirty="0">
                <a:solidFill>
                  <a:srgbClr val="000000"/>
                </a:solidFill>
                <a:effectLst/>
                <a:latin typeface="+mn-lt"/>
              </a:rPr>
              <a:t>STRING</a:t>
            </a:r>
            <a:r>
              <a:rPr lang="sr-Latn-RS" sz="900" b="0" u="none" strike="noStrike" dirty="0">
                <a:solidFill>
                  <a:srgbClr val="000000"/>
                </a:solidFill>
                <a:effectLst/>
                <a:latin typeface="+mn-lt"/>
              </a:rPr>
              <a:t>"</a:t>
            </a:r>
            <a:r>
              <a:rPr lang="sr-Latn-RS" sz="900" b="0" i="0" u="none" strike="noStrike" dirty="0">
                <a:solidFill>
                  <a:srgbClr val="000000"/>
                </a:solidFill>
                <a:effectLst/>
                <a:latin typeface="+mn-lt"/>
              </a:rPr>
              <a:t>, </a:t>
            </a:r>
            <a:endParaRPr lang="en-US" sz="900" b="0" i="0" u="none" strike="noStrike" dirty="0">
              <a:solidFill>
                <a:srgbClr val="000000"/>
              </a:solidFill>
              <a:effectLst/>
              <a:latin typeface="+mn-lt"/>
            </a:endParaRPr>
          </a:p>
          <a:p>
            <a:pPr marL="0" lvl="1" fontAlgn="auto">
              <a:spcBef>
                <a:spcPts val="0"/>
              </a:spcBef>
              <a:spcAft>
                <a:spcPts val="0"/>
              </a:spcAft>
            </a:pPr>
            <a:r>
              <a:rPr lang="sr-Latn-RS" sz="900" b="0" i="0" u="none" strike="noStrike" dirty="0">
                <a:solidFill>
                  <a:srgbClr val="000000"/>
                </a:solidFill>
                <a:effectLst/>
                <a:latin typeface="+mn-lt"/>
              </a:rPr>
              <a:t>"page_subcategory1": "</a:t>
            </a:r>
            <a:r>
              <a:rPr lang="sr-Latn-RS" sz="900" b="0" i="1" u="none" strike="noStrike" dirty="0">
                <a:solidFill>
                  <a:srgbClr val="000000"/>
                </a:solidFill>
                <a:effectLst/>
                <a:latin typeface="+mn-lt"/>
              </a:rPr>
              <a:t>STRING</a:t>
            </a:r>
            <a:r>
              <a:rPr lang="sr-Latn-RS" sz="900" b="0" i="0" u="none" strike="noStrike" dirty="0">
                <a:solidFill>
                  <a:srgbClr val="000000"/>
                </a:solidFill>
                <a:effectLst/>
                <a:latin typeface="+mn-lt"/>
              </a:rPr>
              <a:t>", </a:t>
            </a:r>
            <a:endParaRPr lang="en-US" sz="900" b="0" i="0" u="none" strike="noStrike" dirty="0">
              <a:solidFill>
                <a:srgbClr val="000000"/>
              </a:solidFill>
              <a:effectLst/>
              <a:latin typeface="+mn-lt"/>
            </a:endParaRPr>
          </a:p>
          <a:p>
            <a:pPr marL="0" lvl="1" fontAlgn="auto">
              <a:spcBef>
                <a:spcPts val="0"/>
              </a:spcBef>
              <a:spcAft>
                <a:spcPts val="0"/>
              </a:spcAft>
            </a:pPr>
            <a:r>
              <a:rPr lang="sr-Latn-RS" sz="900" b="0" i="0" u="none" strike="noStrike" dirty="0">
                <a:solidFill>
                  <a:srgbClr val="000000"/>
                </a:solidFill>
                <a:effectLst/>
                <a:latin typeface="+mn-lt"/>
              </a:rPr>
              <a:t>"page_subcategory2": "</a:t>
            </a:r>
            <a:r>
              <a:rPr lang="sr-Latn-RS" sz="900" b="0" i="1" u="none" strike="noStrike" dirty="0">
                <a:solidFill>
                  <a:srgbClr val="000000"/>
                </a:solidFill>
                <a:effectLst/>
                <a:latin typeface="+mn-lt"/>
              </a:rPr>
              <a:t>STRING</a:t>
            </a:r>
            <a:r>
              <a:rPr lang="sr-Latn-RS" sz="900" b="0" i="0" u="none" strike="noStrike" dirty="0">
                <a:solidFill>
                  <a:srgbClr val="000000"/>
                </a:solidFill>
                <a:effectLst/>
                <a:latin typeface="+mn-lt"/>
              </a:rPr>
              <a:t>", </a:t>
            </a:r>
            <a:endParaRPr lang="en-US" sz="900" b="0" i="0" u="none" strike="noStrike" dirty="0">
              <a:solidFill>
                <a:srgbClr val="000000"/>
              </a:solidFill>
              <a:effectLst/>
              <a:latin typeface="+mn-lt"/>
            </a:endParaRPr>
          </a:p>
          <a:p>
            <a:pPr marL="0" lvl="1" fontAlgn="auto">
              <a:spcBef>
                <a:spcPts val="0"/>
              </a:spcBef>
              <a:spcAft>
                <a:spcPts val="0"/>
              </a:spcAft>
            </a:pPr>
            <a:r>
              <a:rPr lang="sr-Latn-RS" sz="900" b="0" i="0" u="none" strike="noStrike" dirty="0">
                <a:solidFill>
                  <a:srgbClr val="000000"/>
                </a:solidFill>
                <a:effectLst/>
                <a:latin typeface="+mn-lt"/>
              </a:rPr>
              <a:t>"page_subcategory3": "</a:t>
            </a:r>
            <a:r>
              <a:rPr lang="sr-Latn-RS" sz="900" b="0" i="1" u="none" strike="noStrike" dirty="0">
                <a:solidFill>
                  <a:srgbClr val="000000"/>
                </a:solidFill>
                <a:effectLst/>
                <a:latin typeface="+mn-lt"/>
              </a:rPr>
              <a:t>STRING</a:t>
            </a:r>
            <a:r>
              <a:rPr lang="sr-Latn-RS" sz="900" b="0" i="0" u="none" strike="noStrike" dirty="0">
                <a:solidFill>
                  <a:srgbClr val="000000"/>
                </a:solidFill>
                <a:effectLst/>
                <a:latin typeface="+mn-lt"/>
              </a:rPr>
              <a:t>", </a:t>
            </a:r>
            <a:endParaRPr lang="en-US" sz="900" b="0" i="0" u="none" strike="noStrike" dirty="0">
              <a:solidFill>
                <a:srgbClr val="000000"/>
              </a:solidFill>
              <a:effectLst/>
              <a:latin typeface="+mn-lt"/>
            </a:endParaRPr>
          </a:p>
          <a:p>
            <a:pPr marL="0" lvl="1" fontAlgn="auto">
              <a:spcBef>
                <a:spcPts val="0"/>
              </a:spcBef>
              <a:spcAft>
                <a:spcPts val="0"/>
              </a:spcAft>
            </a:pPr>
            <a:r>
              <a:rPr lang="sr-Latn-RS" sz="900" b="0" i="0" u="none" strike="noStrike" dirty="0">
                <a:solidFill>
                  <a:srgbClr val="000000"/>
                </a:solidFill>
                <a:effectLst/>
                <a:latin typeface="+mn-lt"/>
              </a:rPr>
              <a:t>"page_subcategory4": "</a:t>
            </a:r>
            <a:r>
              <a:rPr lang="sr-Latn-RS" sz="900" b="0" i="1" u="none" strike="noStrike" dirty="0">
                <a:solidFill>
                  <a:srgbClr val="000000"/>
                </a:solidFill>
                <a:effectLst/>
                <a:latin typeface="+mn-lt"/>
              </a:rPr>
              <a:t>STRING</a:t>
            </a:r>
            <a:r>
              <a:rPr lang="sr-Latn-RS" sz="900" b="0" i="0" u="none" strike="noStrike" dirty="0">
                <a:solidFill>
                  <a:srgbClr val="000000"/>
                </a:solidFill>
                <a:effectLst/>
                <a:latin typeface="+mn-lt"/>
              </a:rPr>
              <a:t>", </a:t>
            </a:r>
            <a:endParaRPr lang="en-US" sz="900" b="0" i="0" u="none" strike="noStrike" dirty="0">
              <a:solidFill>
                <a:srgbClr val="000000"/>
              </a:solidFill>
              <a:effectLst/>
              <a:latin typeface="+mn-lt"/>
            </a:endParaRPr>
          </a:p>
          <a:p>
            <a:pPr marL="0" lvl="1" fontAlgn="auto">
              <a:spcBef>
                <a:spcPts val="0"/>
              </a:spcBef>
              <a:spcAft>
                <a:spcPts val="0"/>
              </a:spcAft>
            </a:pPr>
            <a:r>
              <a:rPr lang="sr-Latn-RS" sz="900" b="0" i="0" u="none" strike="noStrike" dirty="0">
                <a:solidFill>
                  <a:srgbClr val="000000"/>
                </a:solidFill>
                <a:effectLst/>
                <a:latin typeface="+mn-lt"/>
              </a:rPr>
              <a:t>"page_subcategory5": "</a:t>
            </a:r>
            <a:r>
              <a:rPr lang="sr-Latn-RS" sz="900" b="0" i="1" u="none" strike="noStrike" dirty="0">
                <a:solidFill>
                  <a:srgbClr val="000000"/>
                </a:solidFill>
                <a:effectLst/>
                <a:latin typeface="+mn-lt"/>
              </a:rPr>
              <a:t>STRING</a:t>
            </a:r>
            <a:r>
              <a:rPr lang="sr-Latn-RS" sz="900" b="0" i="0" u="none" strike="noStrike" dirty="0">
                <a:solidFill>
                  <a:srgbClr val="000000"/>
                </a:solidFill>
                <a:effectLst/>
                <a:latin typeface="+mn-lt"/>
              </a:rPr>
              <a:t>", </a:t>
            </a:r>
            <a:endParaRPr lang="en-US" sz="900" b="0" i="0" u="none" strike="noStrike" dirty="0">
              <a:solidFill>
                <a:srgbClr val="000000"/>
              </a:solidFill>
              <a:effectLst/>
              <a:latin typeface="+mn-lt"/>
            </a:endParaRPr>
          </a:p>
          <a:p>
            <a:pPr marL="0" lvl="1" fontAlgn="auto">
              <a:spcBef>
                <a:spcPts val="0"/>
              </a:spcBef>
              <a:spcAft>
                <a:spcPts val="0"/>
              </a:spcAft>
            </a:pPr>
            <a:r>
              <a:rPr lang="sr-Latn-RS" sz="900" b="0" i="0" u="none" strike="noStrike" dirty="0">
                <a:solidFill>
                  <a:srgbClr val="000000"/>
                </a:solidFill>
                <a:effectLst/>
                <a:latin typeface="+mn-lt"/>
              </a:rPr>
              <a:t>"page_type": "</a:t>
            </a:r>
            <a:r>
              <a:rPr lang="sr-Latn-RS" sz="900" b="0" i="1" u="none" strike="noStrike" dirty="0">
                <a:solidFill>
                  <a:srgbClr val="000000"/>
                </a:solidFill>
                <a:effectLst/>
                <a:latin typeface="+mn-lt"/>
              </a:rPr>
              <a:t>STRING</a:t>
            </a:r>
            <a:r>
              <a:rPr lang="sr-Latn-RS" sz="900" b="0" i="0" u="none" strike="noStrike" dirty="0">
                <a:solidFill>
                  <a:srgbClr val="000000"/>
                </a:solidFill>
                <a:effectLst/>
                <a:latin typeface="+mn-lt"/>
              </a:rPr>
              <a:t>", </a:t>
            </a:r>
            <a:endParaRPr lang="en-US" sz="900" b="0" i="0" u="none" strike="noStrike" dirty="0">
              <a:solidFill>
                <a:srgbClr val="000000"/>
              </a:solidFill>
              <a:effectLst/>
              <a:latin typeface="+mn-lt"/>
            </a:endParaRPr>
          </a:p>
          <a:p>
            <a:pPr marL="0" lvl="1" fontAlgn="auto">
              <a:spcBef>
                <a:spcPts val="0"/>
              </a:spcBef>
              <a:spcAft>
                <a:spcPts val="0"/>
              </a:spcAft>
            </a:pPr>
            <a:r>
              <a:rPr lang="sr-Latn-RS" sz="900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"payment_method": "</a:t>
            </a:r>
            <a:r>
              <a:rPr lang="sr-Latn-RS" sz="900" i="1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STRING</a:t>
            </a:r>
            <a:r>
              <a:rPr lang="sr-Latn-RS" sz="900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", </a:t>
            </a:r>
            <a:endParaRPr lang="en-US" sz="900" b="0" i="0" u="none" strike="noStrike" dirty="0">
              <a:solidFill>
                <a:srgbClr val="000000"/>
              </a:solidFill>
              <a:effectLst/>
              <a:latin typeface="+mn-lt"/>
            </a:endParaRPr>
          </a:p>
          <a:p>
            <a:pPr marL="0" lvl="1" fontAlgn="auto">
              <a:spcBef>
                <a:spcPts val="0"/>
              </a:spcBef>
              <a:spcAft>
                <a:spcPts val="0"/>
              </a:spcAft>
            </a:pPr>
            <a:r>
              <a:rPr lang="sr-Latn-RS" sz="900" b="0" i="0" u="none" strike="noStrike" dirty="0">
                <a:solidFill>
                  <a:srgbClr val="000000"/>
                </a:solidFill>
                <a:effectLst/>
                <a:latin typeface="+mn-lt"/>
              </a:rPr>
              <a:t>"product_brand": ["</a:t>
            </a:r>
            <a:r>
              <a:rPr lang="sr-Latn-RS" sz="900" b="0" i="1" u="none" strike="noStrike" dirty="0">
                <a:solidFill>
                  <a:srgbClr val="000000"/>
                </a:solidFill>
                <a:effectLst/>
                <a:latin typeface="+mn-lt"/>
              </a:rPr>
              <a:t>ARRAY</a:t>
            </a:r>
            <a:r>
              <a:rPr lang="sr-Latn-RS" sz="900" b="0" i="0" u="none" strike="noStrike" dirty="0">
                <a:solidFill>
                  <a:srgbClr val="000000"/>
                </a:solidFill>
                <a:effectLst/>
                <a:latin typeface="+mn-lt"/>
              </a:rPr>
              <a:t>"], </a:t>
            </a:r>
            <a:endParaRPr lang="en-US" sz="900" b="0" i="0" u="none" strike="noStrike" dirty="0">
              <a:solidFill>
                <a:srgbClr val="000000"/>
              </a:solidFill>
              <a:effectLst/>
              <a:latin typeface="+mn-lt"/>
            </a:endParaRPr>
          </a:p>
          <a:p>
            <a:pPr marL="0" lvl="1" fontAlgn="auto">
              <a:spcBef>
                <a:spcPts val="0"/>
              </a:spcBef>
              <a:spcAft>
                <a:spcPts val="0"/>
              </a:spcAft>
            </a:pPr>
            <a:r>
              <a:rPr lang="sr-Latn-RS" sz="900" b="0" i="0" u="none" strike="noStrike" dirty="0">
                <a:solidFill>
                  <a:srgbClr val="000000"/>
                </a:solidFill>
                <a:effectLst/>
                <a:latin typeface="+mn-lt"/>
              </a:rPr>
              <a:t>"product_category": ["</a:t>
            </a:r>
            <a:r>
              <a:rPr lang="sr-Latn-RS" sz="900" b="0" i="1" u="none" strike="noStrike" dirty="0">
                <a:solidFill>
                  <a:srgbClr val="000000"/>
                </a:solidFill>
                <a:effectLst/>
                <a:latin typeface="+mn-lt"/>
              </a:rPr>
              <a:t>ARRAY</a:t>
            </a:r>
            <a:r>
              <a:rPr lang="sr-Latn-RS" sz="900" b="0" i="0" u="none" strike="noStrike" dirty="0">
                <a:solidFill>
                  <a:srgbClr val="000000"/>
                </a:solidFill>
                <a:effectLst/>
                <a:latin typeface="+mn-lt"/>
              </a:rPr>
              <a:t>"], </a:t>
            </a:r>
            <a:endParaRPr lang="en-US" sz="900" b="0" i="0" u="none" strike="noStrike" dirty="0">
              <a:solidFill>
                <a:srgbClr val="000000"/>
              </a:solidFill>
              <a:effectLst/>
              <a:latin typeface="+mn-lt"/>
            </a:endParaRPr>
          </a:p>
          <a:p>
            <a:pPr marL="0" lvl="1" fontAlgn="auto">
              <a:spcBef>
                <a:spcPts val="0"/>
              </a:spcBef>
              <a:spcAft>
                <a:spcPts val="0"/>
              </a:spcAft>
            </a:pPr>
            <a:r>
              <a:rPr lang="sr-Latn-RS" sz="900" b="0" i="0" u="none" strike="noStrike" dirty="0">
                <a:solidFill>
                  <a:srgbClr val="000000"/>
                </a:solidFill>
                <a:effectLst/>
                <a:latin typeface="+mn-lt"/>
              </a:rPr>
              <a:t>"product_category_id": ["</a:t>
            </a:r>
            <a:r>
              <a:rPr lang="sr-Latn-RS" sz="900" b="0" i="1" u="none" strike="noStrike" dirty="0">
                <a:solidFill>
                  <a:srgbClr val="000000"/>
                </a:solidFill>
                <a:effectLst/>
                <a:latin typeface="+mn-lt"/>
              </a:rPr>
              <a:t>ARRAY</a:t>
            </a:r>
            <a:r>
              <a:rPr lang="sr-Latn-RS" sz="900" b="0" i="0" u="none" strike="noStrike" dirty="0">
                <a:solidFill>
                  <a:srgbClr val="000000"/>
                </a:solidFill>
                <a:effectLst/>
                <a:latin typeface="+mn-lt"/>
              </a:rPr>
              <a:t>"], </a:t>
            </a:r>
            <a:endParaRPr lang="en-US" sz="900" b="0" i="0" u="none" strike="noStrike" dirty="0">
              <a:solidFill>
                <a:srgbClr val="000000"/>
              </a:solidFill>
              <a:effectLst/>
              <a:latin typeface="+mn-lt"/>
            </a:endParaRPr>
          </a:p>
          <a:p>
            <a:pPr marL="0" lvl="1" fontAlgn="auto">
              <a:spcBef>
                <a:spcPts val="0"/>
              </a:spcBef>
              <a:spcAft>
                <a:spcPts val="0"/>
              </a:spcAft>
            </a:pPr>
            <a:r>
              <a:rPr lang="sr-Latn-RS" sz="900" b="0" i="0" u="none" strike="noStrike" dirty="0">
                <a:solidFill>
                  <a:srgbClr val="000000"/>
                </a:solidFill>
                <a:effectLst/>
                <a:latin typeface="+mn-lt"/>
              </a:rPr>
              <a:t>"product_id": ["</a:t>
            </a:r>
            <a:r>
              <a:rPr lang="sr-Latn-RS" sz="900" b="0" i="1" u="none" strike="noStrike" dirty="0">
                <a:solidFill>
                  <a:srgbClr val="000000"/>
                </a:solidFill>
                <a:effectLst/>
                <a:latin typeface="+mn-lt"/>
              </a:rPr>
              <a:t>ARRAY</a:t>
            </a:r>
            <a:r>
              <a:rPr lang="sr-Latn-RS" sz="900" b="0" i="0" u="none" strike="noStrike" dirty="0">
                <a:solidFill>
                  <a:srgbClr val="000000"/>
                </a:solidFill>
                <a:effectLst/>
                <a:latin typeface="+mn-lt"/>
              </a:rPr>
              <a:t>"], </a:t>
            </a:r>
            <a:endParaRPr lang="en-US" sz="900" b="0" i="0" u="none" strike="noStrike" dirty="0">
              <a:solidFill>
                <a:srgbClr val="000000"/>
              </a:solidFill>
              <a:effectLst/>
              <a:latin typeface="+mn-lt"/>
            </a:endParaRPr>
          </a:p>
          <a:p>
            <a:pPr marL="0" lvl="1" fontAlgn="auto">
              <a:spcBef>
                <a:spcPts val="0"/>
              </a:spcBef>
              <a:spcAft>
                <a:spcPts val="0"/>
              </a:spcAft>
            </a:pPr>
            <a:r>
              <a:rPr lang="sr-Latn-RS" sz="900" b="0" i="0" u="none" strike="noStrike" dirty="0">
                <a:solidFill>
                  <a:srgbClr val="000000"/>
                </a:solidFill>
                <a:effectLst/>
                <a:latin typeface="+mn-lt"/>
              </a:rPr>
              <a:t>"product_name": ["</a:t>
            </a:r>
            <a:r>
              <a:rPr lang="sr-Latn-RS" sz="900" b="0" i="1" u="none" strike="noStrike" dirty="0">
                <a:solidFill>
                  <a:srgbClr val="000000"/>
                </a:solidFill>
                <a:effectLst/>
                <a:latin typeface="+mn-lt"/>
              </a:rPr>
              <a:t>ARRAY</a:t>
            </a:r>
            <a:r>
              <a:rPr lang="sr-Latn-RS" sz="900" b="0" i="0" u="none" strike="noStrike" dirty="0">
                <a:solidFill>
                  <a:srgbClr val="000000"/>
                </a:solidFill>
                <a:effectLst/>
                <a:latin typeface="+mn-lt"/>
              </a:rPr>
              <a:t>"], </a:t>
            </a:r>
            <a:endParaRPr lang="en-US" sz="900" b="0" i="0" u="none" strike="noStrike" dirty="0">
              <a:solidFill>
                <a:srgbClr val="000000"/>
              </a:solidFill>
              <a:effectLst/>
              <a:latin typeface="+mn-lt"/>
            </a:endParaRPr>
          </a:p>
          <a:p>
            <a:pPr marL="0" lvl="1" fontAlgn="auto">
              <a:spcBef>
                <a:spcPts val="0"/>
              </a:spcBef>
              <a:spcAft>
                <a:spcPts val="0"/>
              </a:spcAft>
            </a:pPr>
            <a:r>
              <a:rPr lang="sr-Latn-RS" sz="900" b="0" i="0" u="none" strike="noStrike" dirty="0">
                <a:solidFill>
                  <a:srgbClr val="000000"/>
                </a:solidFill>
                <a:effectLst/>
                <a:latin typeface="+mn-lt"/>
              </a:rPr>
              <a:t>"product_price": ["</a:t>
            </a:r>
            <a:r>
              <a:rPr lang="sr-Latn-RS" sz="900" b="0" i="1" u="none" strike="noStrike" dirty="0">
                <a:solidFill>
                  <a:srgbClr val="000000"/>
                </a:solidFill>
                <a:effectLst/>
                <a:latin typeface="+mn-lt"/>
              </a:rPr>
              <a:t>ARRAY of stringified Numbers</a:t>
            </a:r>
            <a:r>
              <a:rPr lang="sr-Latn-RS" sz="900" b="0" i="0" u="none" strike="noStrike" dirty="0">
                <a:solidFill>
                  <a:srgbClr val="000000"/>
                </a:solidFill>
                <a:effectLst/>
                <a:latin typeface="+mn-lt"/>
              </a:rPr>
              <a:t>"],</a:t>
            </a:r>
            <a:endParaRPr lang="en-US" sz="900" b="0" i="0" u="none" strike="noStrike" dirty="0">
              <a:solidFill>
                <a:srgbClr val="000000"/>
              </a:solidFill>
              <a:effectLst/>
              <a:latin typeface="+mn-lt"/>
            </a:endParaRPr>
          </a:p>
          <a:p>
            <a:pPr marL="0" lvl="1" fontAlgn="auto">
              <a:spcBef>
                <a:spcPts val="0"/>
              </a:spcBef>
              <a:spcAft>
                <a:spcPts val="0"/>
              </a:spcAft>
            </a:pPr>
            <a:r>
              <a:rPr lang="sr-Latn-RS" sz="900" b="0" i="0" u="none" strike="noStrike" dirty="0">
                <a:solidFill>
                  <a:srgbClr val="000000"/>
                </a:solidFill>
                <a:effectLst/>
                <a:latin typeface="+mn-lt"/>
              </a:rPr>
              <a:t>"product_quantity": ["</a:t>
            </a:r>
            <a:r>
              <a:rPr lang="sr-Latn-RS" sz="900" b="0" i="1" u="none" strike="noStrike" dirty="0">
                <a:solidFill>
                  <a:srgbClr val="000000"/>
                </a:solidFill>
                <a:effectLst/>
                <a:latin typeface="+mn-lt"/>
              </a:rPr>
              <a:t>ARRAY of stringified Numbers</a:t>
            </a:r>
            <a:r>
              <a:rPr lang="sr-Latn-RS" sz="900" b="0" i="0" u="none" strike="noStrike" dirty="0">
                <a:solidFill>
                  <a:srgbClr val="000000"/>
                </a:solidFill>
                <a:effectLst/>
                <a:latin typeface="+mn-lt"/>
              </a:rPr>
              <a:t>"],</a:t>
            </a:r>
            <a:endParaRPr lang="en-US" sz="900" b="0" i="0" u="none" strike="noStrike" dirty="0">
              <a:solidFill>
                <a:srgbClr val="000000"/>
              </a:solidFill>
              <a:effectLst/>
              <a:latin typeface="+mn-lt"/>
            </a:endParaRPr>
          </a:p>
          <a:p>
            <a:pPr marL="0" lvl="1" fontAlgn="auto">
              <a:spcBef>
                <a:spcPts val="0"/>
              </a:spcBef>
              <a:spcAft>
                <a:spcPts val="0"/>
              </a:spcAft>
            </a:pPr>
            <a:r>
              <a:rPr lang="sr-Latn-RS" sz="900" b="0" i="0" u="none" strike="noStrike" dirty="0">
                <a:solidFill>
                  <a:srgbClr val="000000"/>
                </a:solidFill>
                <a:effectLst/>
                <a:latin typeface="+mn-lt"/>
              </a:rPr>
              <a:t>"release_id": "</a:t>
            </a:r>
            <a:r>
              <a:rPr lang="sr-Latn-RS" sz="900" b="0" i="1" u="none" strike="noStrike" dirty="0">
                <a:solidFill>
                  <a:srgbClr val="000000"/>
                </a:solidFill>
                <a:effectLst/>
                <a:latin typeface="+mn-lt"/>
              </a:rPr>
              <a:t>STRING</a:t>
            </a:r>
            <a:r>
              <a:rPr lang="sr-Latn-RS" sz="900" b="0" i="0" u="none" strike="noStrike" dirty="0">
                <a:solidFill>
                  <a:srgbClr val="000000"/>
                </a:solidFill>
                <a:effectLst/>
                <a:latin typeface="+mn-lt"/>
              </a:rPr>
              <a:t>", </a:t>
            </a:r>
            <a:endParaRPr lang="en-US" sz="900" b="0" i="0" u="none" strike="noStrike" dirty="0">
              <a:solidFill>
                <a:srgbClr val="000000"/>
              </a:solidFill>
              <a:effectLst/>
              <a:latin typeface="+mn-lt"/>
            </a:endParaRPr>
          </a:p>
          <a:p>
            <a:pPr marL="0" lvl="1" fontAlgn="auto">
              <a:spcBef>
                <a:spcPts val="0"/>
              </a:spcBef>
              <a:spcAft>
                <a:spcPts val="0"/>
              </a:spcAft>
            </a:pPr>
            <a:r>
              <a:rPr lang="sr-Latn-RS" sz="900" b="0" i="0" u="none" strike="noStrike" dirty="0">
                <a:solidFill>
                  <a:srgbClr val="000000"/>
                </a:solidFill>
                <a:effectLst/>
                <a:latin typeface="+mn-lt"/>
              </a:rPr>
              <a:t>"site_domain_type": "</a:t>
            </a:r>
            <a:r>
              <a:rPr lang="sr-Latn-RS" sz="900" b="0" i="1" u="none" strike="noStrike" dirty="0">
                <a:solidFill>
                  <a:srgbClr val="000000"/>
                </a:solidFill>
                <a:effectLst/>
                <a:latin typeface="+mn-lt"/>
              </a:rPr>
              <a:t>STRING</a:t>
            </a:r>
            <a:r>
              <a:rPr lang="sr-Latn-RS" sz="900" b="0" i="0" u="none" strike="noStrike" dirty="0">
                <a:solidFill>
                  <a:srgbClr val="000000"/>
                </a:solidFill>
                <a:effectLst/>
                <a:latin typeface="+mn-lt"/>
              </a:rPr>
              <a:t>"}</a:t>
            </a:r>
            <a:r>
              <a:rPr lang="en-US" sz="900" b="0" i="0" u="none" strike="noStrike" dirty="0">
                <a:solidFill>
                  <a:srgbClr val="000000"/>
                </a:solidFill>
                <a:effectLst/>
                <a:latin typeface="+mn-lt"/>
              </a:rPr>
              <a:t>);</a:t>
            </a:r>
            <a:endParaRPr kumimoji="0" lang="de-DE" sz="9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3BA5BC5-9D34-15E4-C298-4324BBA1F1B7}"/>
              </a:ext>
            </a:extLst>
          </p:cNvPr>
          <p:cNvSpPr txBox="1"/>
          <p:nvPr/>
        </p:nvSpPr>
        <p:spPr>
          <a:xfrm>
            <a:off x="247248" y="1295880"/>
            <a:ext cx="4652412" cy="80724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R="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DE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Trigger:</a:t>
            </a:r>
          </a:p>
          <a:p>
            <a:pPr marL="171450" marR="0" indent="-17145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de-DE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When a payment section </a:t>
            </a:r>
            <a:r>
              <a:rPr lang="de-DE" sz="1200" kern="0" dirty="0">
                <a:solidFill>
                  <a:srgbClr val="000000"/>
                </a:solidFill>
              </a:rPr>
              <a:t>is shown</a:t>
            </a:r>
          </a:p>
          <a:p>
            <a:pPr marR="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tabLst/>
            </a:pPr>
            <a:r>
              <a:rPr lang="de-DE" sz="1200" kern="0" dirty="0">
                <a:solidFill>
                  <a:srgbClr val="000000"/>
                </a:solidFill>
              </a:rPr>
              <a:t>Deprication of auto page views:</a:t>
            </a:r>
          </a:p>
          <a:p>
            <a:pPr marL="457200" lvl="1" indent="0">
              <a:buNone/>
            </a:pPr>
            <a:r>
              <a:rPr lang="en-US" sz="1200" dirty="0" err="1"/>
              <a:t>window.utag_cfg_ovrd</a:t>
            </a:r>
            <a:r>
              <a:rPr lang="en-US" sz="1200" dirty="0"/>
              <a:t> = </a:t>
            </a:r>
            <a:r>
              <a:rPr lang="en-US" sz="1200" dirty="0" err="1"/>
              <a:t>window.utag_cfg_ovrd</a:t>
            </a:r>
            <a:r>
              <a:rPr lang="en-US" sz="1200" dirty="0"/>
              <a:t> || {};</a:t>
            </a:r>
          </a:p>
          <a:p>
            <a:pPr marL="457200" lvl="1" indent="0">
              <a:buNone/>
            </a:pPr>
            <a:r>
              <a:rPr lang="en-US" sz="1200" dirty="0" err="1"/>
              <a:t>window.utag_cfg_ovrd.noview</a:t>
            </a:r>
            <a:r>
              <a:rPr lang="en-US" sz="1200" dirty="0"/>
              <a:t> = true</a:t>
            </a:r>
          </a:p>
          <a:p>
            <a:pPr marR="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tabLst/>
            </a:pPr>
            <a:endParaRPr kumimoji="0" lang="de-DE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44EC0D-FE78-420B-8BA9-47B76C7BAA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248" y="2437192"/>
            <a:ext cx="6384897" cy="2895136"/>
          </a:xfrm>
          <a:prstGeom prst="rect">
            <a:avLst/>
          </a:prstGeom>
        </p:spPr>
      </p:pic>
      <p:sp>
        <p:nvSpPr>
          <p:cNvPr id="2" name="Title 3">
            <a:extLst>
              <a:ext uri="{FF2B5EF4-FFF2-40B4-BE49-F238E27FC236}">
                <a16:creationId xmlns:a16="http://schemas.microsoft.com/office/drawing/2014/main" id="{2355BD52-45F8-F1FB-9939-F2059D49B38C}"/>
              </a:ext>
            </a:extLst>
          </p:cNvPr>
          <p:cNvSpPr txBox="1">
            <a:spLocks/>
          </p:cNvSpPr>
          <p:nvPr/>
        </p:nvSpPr>
        <p:spPr>
          <a:xfrm>
            <a:off x="6998609" y="842400"/>
            <a:ext cx="3562270" cy="3888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333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2800" kern="120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de-DE" sz="2000" dirty="0">
                <a:solidFill>
                  <a:srgbClr val="00B050"/>
                </a:solidFill>
              </a:rPr>
              <a:t>Checkout Step 3</a:t>
            </a:r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891284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3F02636-1638-378F-BE66-5A018D08B5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8</a:t>
            </a:fld>
            <a:endParaRPr lang="en-US" noProof="1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2810863A-1C4B-AEF2-3D4E-237611D4A24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05200" y="259200"/>
            <a:ext cx="10558800" cy="388800"/>
          </a:xfrm>
        </p:spPr>
        <p:txBody>
          <a:bodyPr/>
          <a:lstStyle/>
          <a:p>
            <a:r>
              <a:rPr lang="de-DE" dirty="0"/>
              <a:t>PT Data Layer Checkout Refactoring – Event Specs</a:t>
            </a: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C6793FF0-FAF8-3D51-832A-6E3B49EB73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200" y="648000"/>
            <a:ext cx="10558800" cy="388800"/>
          </a:xfrm>
        </p:spPr>
        <p:txBody>
          <a:bodyPr/>
          <a:lstStyle/>
          <a:p>
            <a:r>
              <a:rPr lang="de-DE" dirty="0"/>
              <a:t>Payment Info Click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CDF0BD7-63F9-486F-BD5C-60E4952A94ED}"/>
              </a:ext>
            </a:extLst>
          </p:cNvPr>
          <p:cNvSpPr txBox="1"/>
          <p:nvPr/>
        </p:nvSpPr>
        <p:spPr>
          <a:xfrm>
            <a:off x="6998609" y="1036800"/>
            <a:ext cx="3765391" cy="477774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lvl="1" fontAlgn="auto">
              <a:spcBef>
                <a:spcPts val="0"/>
              </a:spcBef>
              <a:spcAft>
                <a:spcPts val="0"/>
              </a:spcAft>
            </a:pPr>
            <a:r>
              <a:rPr lang="sr-Latn-RS" sz="900" b="0" u="none" strike="noStrike" dirty="0">
                <a:solidFill>
                  <a:srgbClr val="000000"/>
                </a:solidFill>
                <a:effectLst/>
                <a:latin typeface="+mn-lt"/>
              </a:rPr>
              <a:t>utag</a:t>
            </a:r>
            <a:r>
              <a:rPr lang="en-US" sz="900" b="0" u="none" strike="noStrike" dirty="0">
                <a:solidFill>
                  <a:srgbClr val="000000"/>
                </a:solidFill>
                <a:effectLst/>
                <a:latin typeface="+mn-lt"/>
              </a:rPr>
              <a:t>.link</a:t>
            </a:r>
            <a:r>
              <a:rPr lang="en-US" sz="900" dirty="0">
                <a:solidFill>
                  <a:srgbClr val="000000"/>
                </a:solidFill>
                <a:latin typeface="+mn-lt"/>
              </a:rPr>
              <a:t>(</a:t>
            </a:r>
            <a:r>
              <a:rPr lang="sr-Latn-RS" sz="900" b="0" u="none" strike="noStrike" dirty="0">
                <a:solidFill>
                  <a:srgbClr val="000000"/>
                </a:solidFill>
                <a:effectLst/>
                <a:latin typeface="+mn-lt"/>
              </a:rPr>
              <a:t>{</a:t>
            </a:r>
            <a:endParaRPr lang="en-US" sz="900" b="0" u="none" strike="noStrike" dirty="0">
              <a:solidFill>
                <a:srgbClr val="000000"/>
              </a:solidFill>
              <a:effectLst/>
              <a:latin typeface="+mn-lt"/>
            </a:endParaRPr>
          </a:p>
          <a:p>
            <a:r>
              <a:rPr lang="sr-Latn-RS" sz="900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"tealium_event": "PT_ShopCheckoutPayment</a:t>
            </a:r>
            <a:r>
              <a:rPr lang="en-US" sz="900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Method</a:t>
            </a:r>
            <a:r>
              <a:rPr lang="sr-Latn-RS" sz="900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_Click", </a:t>
            </a:r>
            <a:endParaRPr lang="sr-Latn-RS" sz="900" dirty="0">
              <a:effectLst/>
              <a:latin typeface="+mn-lt"/>
              <a:ea typeface="Calibri" panose="020F0502020204030204" pitchFamily="34" charset="0"/>
            </a:endParaRPr>
          </a:p>
          <a:p>
            <a:r>
              <a:rPr lang="sr-Latn-RS" sz="900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"baretool_number": ["</a:t>
            </a:r>
            <a:r>
              <a:rPr lang="sr-Latn-RS" sz="900" i="1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ARRAY</a:t>
            </a:r>
            <a:r>
              <a:rPr lang="sr-Latn-RS" sz="900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"], </a:t>
            </a:r>
            <a:endParaRPr lang="sr-Latn-RS" sz="900" dirty="0">
              <a:effectLst/>
              <a:latin typeface="+mn-lt"/>
              <a:ea typeface="Calibri" panose="020F0502020204030204" pitchFamily="34" charset="0"/>
            </a:endParaRPr>
          </a:p>
          <a:p>
            <a:r>
              <a:rPr lang="sr-Latn-RS" sz="900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"brand_name": "</a:t>
            </a:r>
            <a:r>
              <a:rPr lang="en-US" sz="900" i="1" dirty="0">
                <a:solidFill>
                  <a:srgbClr val="000000"/>
                </a:solidFill>
                <a:latin typeface="+mn-lt"/>
                <a:ea typeface="Calibri" panose="020F0502020204030204" pitchFamily="34" charset="0"/>
              </a:rPr>
              <a:t>STRING</a:t>
            </a:r>
            <a:r>
              <a:rPr lang="sr-Latn-RS" sz="900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", </a:t>
            </a:r>
            <a:endParaRPr lang="sr-Latn-RS" sz="900" dirty="0">
              <a:effectLst/>
              <a:latin typeface="+mn-lt"/>
              <a:ea typeface="Calibri" panose="020F0502020204030204" pitchFamily="34" charset="0"/>
            </a:endParaRPr>
          </a:p>
          <a:p>
            <a:r>
              <a:rPr lang="sr-Latn-RS" sz="900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"business_unit": "</a:t>
            </a:r>
            <a:r>
              <a:rPr lang="en-US" sz="900" i="1" dirty="0">
                <a:solidFill>
                  <a:srgbClr val="000000"/>
                </a:solidFill>
                <a:latin typeface="+mn-lt"/>
                <a:ea typeface="Calibri" panose="020F0502020204030204" pitchFamily="34" charset="0"/>
              </a:rPr>
              <a:t>STRING</a:t>
            </a:r>
            <a:r>
              <a:rPr lang="sr-Latn-RS" sz="900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", </a:t>
            </a:r>
            <a:endParaRPr lang="sr-Latn-RS" sz="900" dirty="0">
              <a:effectLst/>
              <a:latin typeface="+mn-lt"/>
              <a:ea typeface="Calibri" panose="020F0502020204030204" pitchFamily="34" charset="0"/>
            </a:endParaRPr>
          </a:p>
          <a:p>
            <a:r>
              <a:rPr lang="sr-Latn-RS" sz="900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"checkout_step": "</a:t>
            </a:r>
            <a:r>
              <a:rPr lang="sr-Latn-RS" sz="900" b="0" i="1" u="none" strike="noStrike" dirty="0">
                <a:solidFill>
                  <a:srgbClr val="000000"/>
                </a:solidFill>
                <a:effectLst/>
                <a:latin typeface="+mn-lt"/>
              </a:rPr>
              <a:t>Stringified NUMBER</a:t>
            </a:r>
            <a:r>
              <a:rPr lang="sr-Latn-RS" sz="900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",</a:t>
            </a:r>
            <a:endParaRPr lang="sr-Latn-RS" sz="900" dirty="0">
              <a:effectLst/>
              <a:latin typeface="+mn-lt"/>
              <a:ea typeface="Calibri" panose="020F0502020204030204" pitchFamily="34" charset="0"/>
            </a:endParaRPr>
          </a:p>
          <a:p>
            <a:r>
              <a:rPr lang="sr-Latn-RS" sz="900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"click_element_class": "</a:t>
            </a:r>
            <a:r>
              <a:rPr lang="sr-Latn-RS" sz="900" i="1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STRING</a:t>
            </a:r>
            <a:r>
              <a:rPr lang="sr-Latn-RS" sz="900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", </a:t>
            </a:r>
            <a:endParaRPr lang="sr-Latn-RS" sz="900" dirty="0">
              <a:effectLst/>
              <a:latin typeface="+mn-lt"/>
              <a:ea typeface="Calibri" panose="020F0502020204030204" pitchFamily="34" charset="0"/>
            </a:endParaRPr>
          </a:p>
          <a:p>
            <a:r>
              <a:rPr lang="sr-Latn-RS" sz="900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"click_element_id": "</a:t>
            </a:r>
            <a:r>
              <a:rPr lang="sr-Latn-RS" sz="900" i="1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STRING</a:t>
            </a:r>
            <a:r>
              <a:rPr lang="sr-Latn-RS" sz="900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", </a:t>
            </a:r>
            <a:endParaRPr lang="sr-Latn-RS" sz="900" dirty="0">
              <a:effectLst/>
              <a:latin typeface="+mn-lt"/>
              <a:ea typeface="Calibri" panose="020F0502020204030204" pitchFamily="34" charset="0"/>
            </a:endParaRPr>
          </a:p>
          <a:p>
            <a:r>
              <a:rPr lang="sr-Latn-RS" sz="900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"click_name": "</a:t>
            </a:r>
            <a:r>
              <a:rPr lang="sr-Latn-RS" sz="900" i="1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STRING</a:t>
            </a:r>
            <a:r>
              <a:rPr lang="sr-Latn-RS" sz="900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", </a:t>
            </a:r>
            <a:endParaRPr lang="sr-Latn-RS" sz="900" dirty="0">
              <a:effectLst/>
              <a:latin typeface="+mn-lt"/>
              <a:ea typeface="Calibri" panose="020F0502020204030204" pitchFamily="34" charset="0"/>
            </a:endParaRPr>
          </a:p>
          <a:p>
            <a:r>
              <a:rPr lang="sr-Latn-RS" sz="900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"click_target_type": "</a:t>
            </a:r>
            <a:r>
              <a:rPr lang="sr-Latn-RS" sz="900" i="1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STRING</a:t>
            </a:r>
            <a:r>
              <a:rPr lang="sr-Latn-RS" sz="900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", </a:t>
            </a:r>
            <a:endParaRPr lang="sr-Latn-RS" sz="900" dirty="0">
              <a:effectLst/>
              <a:latin typeface="+mn-lt"/>
              <a:ea typeface="Calibri" panose="020F0502020204030204" pitchFamily="34" charset="0"/>
            </a:endParaRPr>
          </a:p>
          <a:p>
            <a:r>
              <a:rPr lang="sr-Latn-RS" sz="900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"currency": "</a:t>
            </a:r>
            <a:r>
              <a:rPr lang="en-US" sz="900" i="1" dirty="0">
                <a:solidFill>
                  <a:srgbClr val="000000"/>
                </a:solidFill>
                <a:latin typeface="+mn-lt"/>
                <a:ea typeface="Calibri" panose="020F0502020204030204" pitchFamily="34" charset="0"/>
              </a:rPr>
              <a:t>STRING</a:t>
            </a:r>
            <a:r>
              <a:rPr lang="sr-Latn-RS" sz="900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", </a:t>
            </a:r>
            <a:endParaRPr lang="sr-Latn-RS" sz="900" dirty="0">
              <a:effectLst/>
              <a:latin typeface="+mn-lt"/>
              <a:ea typeface="Calibri" panose="020F0502020204030204" pitchFamily="34" charset="0"/>
            </a:endParaRPr>
          </a:p>
          <a:p>
            <a:r>
              <a:rPr lang="sr-Latn-RS" sz="900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"division": "</a:t>
            </a:r>
            <a:r>
              <a:rPr lang="en-US" sz="900" i="1" dirty="0">
                <a:solidFill>
                  <a:srgbClr val="000000"/>
                </a:solidFill>
                <a:latin typeface="+mn-lt"/>
                <a:ea typeface="Calibri" panose="020F0502020204030204" pitchFamily="34" charset="0"/>
              </a:rPr>
              <a:t>STRING</a:t>
            </a:r>
            <a:r>
              <a:rPr lang="sr-Latn-RS" sz="900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", </a:t>
            </a:r>
            <a:endParaRPr lang="sr-Latn-RS" sz="900" dirty="0">
              <a:effectLst/>
              <a:latin typeface="+mn-lt"/>
              <a:ea typeface="Calibri" panose="020F0502020204030204" pitchFamily="34" charset="0"/>
            </a:endParaRPr>
          </a:p>
          <a:p>
            <a:r>
              <a:rPr lang="sr-Latn-RS" sz="900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"language": "</a:t>
            </a:r>
            <a:r>
              <a:rPr lang="en-US" sz="900" i="1" dirty="0">
                <a:solidFill>
                  <a:srgbClr val="000000"/>
                </a:solidFill>
                <a:latin typeface="+mn-lt"/>
                <a:ea typeface="Calibri" panose="020F0502020204030204" pitchFamily="34" charset="0"/>
              </a:rPr>
              <a:t>STRING</a:t>
            </a:r>
            <a:r>
              <a:rPr lang="sr-Latn-RS" sz="900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", </a:t>
            </a:r>
            <a:endParaRPr lang="sr-Latn-RS" sz="900" dirty="0">
              <a:effectLst/>
              <a:latin typeface="+mn-lt"/>
              <a:ea typeface="Calibri" panose="020F0502020204030204" pitchFamily="34" charset="0"/>
            </a:endParaRPr>
          </a:p>
          <a:p>
            <a:r>
              <a:rPr lang="sr-Latn-RS" sz="900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"logged_in_user": "</a:t>
            </a:r>
            <a:r>
              <a:rPr lang="en-US" sz="900" i="1" dirty="0">
                <a:solidFill>
                  <a:srgbClr val="000000"/>
                </a:solidFill>
                <a:latin typeface="+mn-lt"/>
                <a:ea typeface="Calibri" panose="020F0502020204030204" pitchFamily="34" charset="0"/>
              </a:rPr>
              <a:t>STRING</a:t>
            </a:r>
            <a:r>
              <a:rPr lang="sr-Latn-RS" sz="900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", </a:t>
            </a:r>
            <a:endParaRPr lang="sr-Latn-RS" sz="900" dirty="0">
              <a:effectLst/>
              <a:latin typeface="+mn-lt"/>
              <a:ea typeface="Calibri" panose="020F0502020204030204" pitchFamily="34" charset="0"/>
            </a:endParaRPr>
          </a:p>
          <a:p>
            <a:r>
              <a:rPr lang="sr-Latn-RS" sz="900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"master_order_number": ["</a:t>
            </a:r>
            <a:r>
              <a:rPr lang="sr-Latn-RS" sz="900" i="1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ARRAY</a:t>
            </a:r>
            <a:r>
              <a:rPr lang="sr-Latn-RS" sz="900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"], </a:t>
            </a:r>
            <a:endParaRPr lang="sr-Latn-RS" sz="900" dirty="0">
              <a:effectLst/>
              <a:latin typeface="+mn-lt"/>
              <a:ea typeface="Calibri" panose="020F0502020204030204" pitchFamily="34" charset="0"/>
            </a:endParaRPr>
          </a:p>
          <a:p>
            <a:r>
              <a:rPr lang="sr-Latn-RS" sz="900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"order_coupon_code": "</a:t>
            </a:r>
            <a:r>
              <a:rPr lang="sr-Latn-RS" sz="900" i="1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STRING</a:t>
            </a:r>
            <a:r>
              <a:rPr lang="sr-Latn-RS" sz="900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", </a:t>
            </a:r>
            <a:endParaRPr lang="sr-Latn-RS" sz="900" dirty="0">
              <a:effectLst/>
              <a:latin typeface="+mn-lt"/>
              <a:ea typeface="Calibri" panose="020F0502020204030204" pitchFamily="34" charset="0"/>
            </a:endParaRPr>
          </a:p>
          <a:p>
            <a:r>
              <a:rPr lang="sr-Latn-RS" sz="900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"page_breadcrumb": ["</a:t>
            </a:r>
            <a:r>
              <a:rPr lang="sr-Latn-RS" sz="900" i="1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ARRAY</a:t>
            </a:r>
            <a:r>
              <a:rPr lang="sr-Latn-RS" sz="900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"], </a:t>
            </a:r>
            <a:endParaRPr lang="sr-Latn-RS" sz="900" dirty="0">
              <a:effectLst/>
              <a:latin typeface="+mn-lt"/>
              <a:ea typeface="Calibri" panose="020F0502020204030204" pitchFamily="34" charset="0"/>
            </a:endParaRPr>
          </a:p>
          <a:p>
            <a:r>
              <a:rPr lang="sr-Latn-RS" sz="900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"page_country": "</a:t>
            </a:r>
            <a:r>
              <a:rPr lang="sr-Latn-RS" sz="900" i="1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STRING</a:t>
            </a:r>
            <a:r>
              <a:rPr lang="sr-Latn-RS" sz="900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", </a:t>
            </a:r>
            <a:endParaRPr lang="sr-Latn-RS" sz="900" dirty="0">
              <a:effectLst/>
              <a:latin typeface="+mn-lt"/>
              <a:ea typeface="Calibri" panose="020F0502020204030204" pitchFamily="34" charset="0"/>
            </a:endParaRPr>
          </a:p>
          <a:p>
            <a:r>
              <a:rPr lang="sr-Latn-RS" sz="900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"page_id": "</a:t>
            </a:r>
            <a:r>
              <a:rPr lang="sr-Latn-RS" sz="900" i="1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STRING</a:t>
            </a:r>
            <a:r>
              <a:rPr lang="sr-Latn-RS" sz="900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", </a:t>
            </a:r>
            <a:endParaRPr lang="sr-Latn-RS" sz="900" dirty="0">
              <a:effectLst/>
              <a:latin typeface="+mn-lt"/>
              <a:ea typeface="Calibri" panose="020F0502020204030204" pitchFamily="34" charset="0"/>
            </a:endParaRPr>
          </a:p>
          <a:p>
            <a:r>
              <a:rPr lang="sr-Latn-RS" sz="900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"page_name": "</a:t>
            </a:r>
            <a:r>
              <a:rPr lang="sr-Latn-RS" sz="900" i="1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STRING</a:t>
            </a:r>
            <a:r>
              <a:rPr lang="sr-Latn-RS" sz="900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",</a:t>
            </a:r>
            <a:endParaRPr lang="sr-Latn-RS" sz="900" dirty="0">
              <a:effectLst/>
              <a:latin typeface="+mn-lt"/>
              <a:ea typeface="Calibri" panose="020F0502020204030204" pitchFamily="34" charset="0"/>
            </a:endParaRPr>
          </a:p>
          <a:p>
            <a:r>
              <a:rPr lang="sr-Latn-RS" sz="900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"page_subcategory1": "</a:t>
            </a:r>
            <a:r>
              <a:rPr lang="sr-Latn-RS" sz="900" i="1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STRING</a:t>
            </a:r>
            <a:r>
              <a:rPr lang="sr-Latn-RS" sz="900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", </a:t>
            </a:r>
            <a:endParaRPr lang="sr-Latn-RS" sz="900" dirty="0">
              <a:effectLst/>
              <a:latin typeface="+mn-lt"/>
              <a:ea typeface="Calibri" panose="020F0502020204030204" pitchFamily="34" charset="0"/>
            </a:endParaRPr>
          </a:p>
          <a:p>
            <a:r>
              <a:rPr lang="sr-Latn-RS" sz="900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"page_subcategory2": "</a:t>
            </a:r>
            <a:r>
              <a:rPr lang="sr-Latn-RS" sz="900" i="1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STRING</a:t>
            </a:r>
            <a:r>
              <a:rPr lang="sr-Latn-RS" sz="900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",</a:t>
            </a:r>
            <a:endParaRPr lang="sr-Latn-RS" sz="900" dirty="0">
              <a:effectLst/>
              <a:latin typeface="+mn-lt"/>
              <a:ea typeface="Calibri" panose="020F0502020204030204" pitchFamily="34" charset="0"/>
            </a:endParaRPr>
          </a:p>
          <a:p>
            <a:r>
              <a:rPr lang="sr-Latn-RS" sz="900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"page_subcategory3": "</a:t>
            </a:r>
            <a:r>
              <a:rPr lang="sr-Latn-RS" sz="900" i="1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STRING</a:t>
            </a:r>
            <a:r>
              <a:rPr lang="sr-Latn-RS" sz="900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", </a:t>
            </a:r>
            <a:endParaRPr lang="sr-Latn-RS" sz="900" dirty="0">
              <a:effectLst/>
              <a:latin typeface="+mn-lt"/>
              <a:ea typeface="Calibri" panose="020F0502020204030204" pitchFamily="34" charset="0"/>
            </a:endParaRPr>
          </a:p>
          <a:p>
            <a:r>
              <a:rPr lang="sr-Latn-RS" sz="900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"page_subcategory4": "</a:t>
            </a:r>
            <a:r>
              <a:rPr lang="sr-Latn-RS" sz="900" i="1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STRING</a:t>
            </a:r>
            <a:r>
              <a:rPr lang="sr-Latn-RS" sz="900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", </a:t>
            </a:r>
            <a:endParaRPr lang="sr-Latn-RS" sz="900" dirty="0">
              <a:effectLst/>
              <a:latin typeface="+mn-lt"/>
              <a:ea typeface="Calibri" panose="020F0502020204030204" pitchFamily="34" charset="0"/>
            </a:endParaRPr>
          </a:p>
          <a:p>
            <a:r>
              <a:rPr lang="sr-Latn-RS" sz="900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"page_subcategory5": "</a:t>
            </a:r>
            <a:r>
              <a:rPr lang="sr-Latn-RS" sz="900" i="1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STRING</a:t>
            </a:r>
            <a:r>
              <a:rPr lang="sr-Latn-RS" sz="900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", </a:t>
            </a:r>
            <a:endParaRPr lang="sr-Latn-RS" sz="900" dirty="0">
              <a:effectLst/>
              <a:latin typeface="+mn-lt"/>
              <a:ea typeface="Calibri" panose="020F0502020204030204" pitchFamily="34" charset="0"/>
            </a:endParaRPr>
          </a:p>
          <a:p>
            <a:r>
              <a:rPr lang="sr-Latn-RS" sz="900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"page_type": "</a:t>
            </a:r>
            <a:r>
              <a:rPr lang="sr-Latn-RS" sz="900" i="1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STRING</a:t>
            </a:r>
            <a:r>
              <a:rPr lang="sr-Latn-RS" sz="900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", </a:t>
            </a:r>
            <a:endParaRPr lang="sr-Latn-RS" sz="900" dirty="0">
              <a:effectLst/>
              <a:latin typeface="+mn-lt"/>
              <a:ea typeface="Calibri" panose="020F0502020204030204" pitchFamily="34" charset="0"/>
            </a:endParaRPr>
          </a:p>
          <a:p>
            <a:r>
              <a:rPr lang="sr-Latn-RS" sz="900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"payment_method": "</a:t>
            </a:r>
            <a:r>
              <a:rPr lang="sr-Latn-RS" sz="900" i="1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STRING</a:t>
            </a:r>
            <a:r>
              <a:rPr lang="sr-Latn-RS" sz="900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", </a:t>
            </a:r>
            <a:endParaRPr lang="sr-Latn-RS" sz="900" dirty="0">
              <a:effectLst/>
              <a:latin typeface="+mn-lt"/>
              <a:ea typeface="Calibri" panose="020F0502020204030204" pitchFamily="34" charset="0"/>
            </a:endParaRPr>
          </a:p>
          <a:p>
            <a:r>
              <a:rPr lang="sr-Latn-RS" sz="900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"product_brand": ["</a:t>
            </a:r>
            <a:r>
              <a:rPr lang="sr-Latn-RS" sz="900" i="1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ARRAY</a:t>
            </a:r>
            <a:r>
              <a:rPr lang="sr-Latn-RS" sz="900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"], </a:t>
            </a:r>
            <a:endParaRPr lang="sr-Latn-RS" sz="900" dirty="0">
              <a:effectLst/>
              <a:latin typeface="+mn-lt"/>
              <a:ea typeface="Calibri" panose="020F0502020204030204" pitchFamily="34" charset="0"/>
            </a:endParaRPr>
          </a:p>
          <a:p>
            <a:r>
              <a:rPr lang="sr-Latn-RS" sz="900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"product_category": ["</a:t>
            </a:r>
            <a:r>
              <a:rPr lang="sr-Latn-RS" sz="900" i="1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ARRAY</a:t>
            </a:r>
            <a:r>
              <a:rPr lang="sr-Latn-RS" sz="900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"], </a:t>
            </a:r>
            <a:endParaRPr lang="sr-Latn-RS" sz="900" dirty="0">
              <a:effectLst/>
              <a:latin typeface="+mn-lt"/>
              <a:ea typeface="Calibri" panose="020F0502020204030204" pitchFamily="34" charset="0"/>
            </a:endParaRPr>
          </a:p>
          <a:p>
            <a:r>
              <a:rPr lang="sr-Latn-RS" sz="900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"product_category_id": ["</a:t>
            </a:r>
            <a:r>
              <a:rPr lang="sr-Latn-RS" sz="900" i="1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ARRAY</a:t>
            </a:r>
            <a:r>
              <a:rPr lang="sr-Latn-RS" sz="900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"], </a:t>
            </a:r>
            <a:endParaRPr lang="sr-Latn-RS" sz="900" dirty="0">
              <a:effectLst/>
              <a:latin typeface="+mn-lt"/>
              <a:ea typeface="Calibri" panose="020F0502020204030204" pitchFamily="34" charset="0"/>
            </a:endParaRPr>
          </a:p>
          <a:p>
            <a:r>
              <a:rPr lang="sr-Latn-RS" sz="900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"product_id": ["</a:t>
            </a:r>
            <a:r>
              <a:rPr lang="sr-Latn-RS" sz="900" i="1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ARRAY</a:t>
            </a:r>
            <a:r>
              <a:rPr lang="sr-Latn-RS" sz="900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"], </a:t>
            </a:r>
            <a:endParaRPr lang="sr-Latn-RS" sz="900" dirty="0">
              <a:effectLst/>
              <a:latin typeface="+mn-lt"/>
              <a:ea typeface="Calibri" panose="020F0502020204030204" pitchFamily="34" charset="0"/>
            </a:endParaRPr>
          </a:p>
          <a:p>
            <a:r>
              <a:rPr lang="sr-Latn-RS" sz="900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"product_name": ["</a:t>
            </a:r>
            <a:r>
              <a:rPr lang="sr-Latn-RS" sz="900" i="1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ARRAY</a:t>
            </a:r>
            <a:r>
              <a:rPr lang="sr-Latn-RS" sz="900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"], </a:t>
            </a:r>
            <a:endParaRPr lang="sr-Latn-RS" sz="900" dirty="0">
              <a:effectLst/>
              <a:latin typeface="+mn-lt"/>
              <a:ea typeface="Calibri" panose="020F0502020204030204" pitchFamily="34" charset="0"/>
            </a:endParaRPr>
          </a:p>
          <a:p>
            <a:r>
              <a:rPr lang="sr-Latn-RS" sz="900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"product_price": ["</a:t>
            </a:r>
            <a:r>
              <a:rPr lang="sr-Latn-RS" sz="900" i="1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ARRAY</a:t>
            </a:r>
            <a:r>
              <a:rPr lang="sr-Latn-RS" sz="900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 </a:t>
            </a:r>
            <a:r>
              <a:rPr lang="sr-Latn-RS" sz="900" i="1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of stringified Numbers</a:t>
            </a:r>
            <a:r>
              <a:rPr lang="sr-Latn-RS" sz="900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"], </a:t>
            </a:r>
            <a:endParaRPr lang="sr-Latn-RS" sz="900" dirty="0">
              <a:effectLst/>
              <a:latin typeface="+mn-lt"/>
              <a:ea typeface="Calibri" panose="020F0502020204030204" pitchFamily="34" charset="0"/>
            </a:endParaRPr>
          </a:p>
          <a:p>
            <a:r>
              <a:rPr lang="sr-Latn-RS" sz="900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"product_quantity": ["</a:t>
            </a:r>
            <a:r>
              <a:rPr lang="sr-Latn-RS" sz="900" i="1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ARRAY</a:t>
            </a:r>
            <a:r>
              <a:rPr lang="sr-Latn-RS" sz="900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 </a:t>
            </a:r>
            <a:r>
              <a:rPr lang="sr-Latn-RS" sz="900" i="1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of stringified Numbers</a:t>
            </a:r>
            <a:r>
              <a:rPr lang="sr-Latn-RS" sz="900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"], </a:t>
            </a:r>
            <a:endParaRPr lang="sr-Latn-RS" sz="900" dirty="0">
              <a:effectLst/>
              <a:latin typeface="+mn-lt"/>
              <a:ea typeface="Calibri" panose="020F0502020204030204" pitchFamily="34" charset="0"/>
            </a:endParaRPr>
          </a:p>
          <a:p>
            <a:r>
              <a:rPr lang="sr-Latn-RS" sz="900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"release_id": "</a:t>
            </a:r>
            <a:r>
              <a:rPr lang="sr-Latn-RS" sz="900" i="1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STRING</a:t>
            </a:r>
            <a:r>
              <a:rPr lang="sr-Latn-RS" sz="900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", </a:t>
            </a:r>
            <a:endParaRPr lang="sr-Latn-RS" sz="900" dirty="0">
              <a:effectLst/>
              <a:latin typeface="+mn-lt"/>
              <a:ea typeface="Calibri" panose="020F0502020204030204" pitchFamily="34" charset="0"/>
            </a:endParaRPr>
          </a:p>
          <a:p>
            <a:r>
              <a:rPr lang="sr-Latn-RS" sz="900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"site_domain_type": "</a:t>
            </a:r>
            <a:r>
              <a:rPr lang="en-US" sz="900" i="1" dirty="0">
                <a:solidFill>
                  <a:srgbClr val="000000"/>
                </a:solidFill>
                <a:latin typeface="+mn-lt"/>
                <a:ea typeface="Calibri" panose="020F0502020204030204" pitchFamily="34" charset="0"/>
              </a:rPr>
              <a:t>STRING</a:t>
            </a:r>
            <a:r>
              <a:rPr lang="sr-Latn-RS" sz="900" b="0" i="0" u="none" strike="noStrike" dirty="0">
                <a:solidFill>
                  <a:srgbClr val="000000"/>
                </a:solidFill>
                <a:effectLst/>
                <a:latin typeface="+mn-lt"/>
              </a:rPr>
              <a:t>"</a:t>
            </a:r>
            <a:r>
              <a:rPr lang="en-US" sz="900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});</a:t>
            </a:r>
            <a:endParaRPr lang="sr-Latn-RS" sz="900" dirty="0">
              <a:effectLst/>
              <a:latin typeface="+mn-lt"/>
              <a:ea typeface="Calibri" panose="020F050202020403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3BA5BC5-9D34-15E4-C298-4324BBA1F1B7}"/>
              </a:ext>
            </a:extLst>
          </p:cNvPr>
          <p:cNvSpPr txBox="1"/>
          <p:nvPr/>
        </p:nvSpPr>
        <p:spPr>
          <a:xfrm>
            <a:off x="247248" y="1295880"/>
            <a:ext cx="4652412" cy="80724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R="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DE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Trigger:</a:t>
            </a:r>
          </a:p>
          <a:p>
            <a:pPr marL="171450" marR="0" indent="-17145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de-DE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When a </a:t>
            </a:r>
            <a:r>
              <a:rPr lang="de-DE" sz="1200" kern="0" dirty="0">
                <a:solidFill>
                  <a:srgbClr val="000000"/>
                </a:solidFill>
              </a:rPr>
              <a:t>Payment method</a:t>
            </a:r>
            <a:r>
              <a:rPr kumimoji="0" lang="de-DE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is selected</a:t>
            </a:r>
          </a:p>
        </p:txBody>
      </p:sp>
      <p:sp>
        <p:nvSpPr>
          <p:cNvPr id="2" name="Title 3">
            <a:extLst>
              <a:ext uri="{FF2B5EF4-FFF2-40B4-BE49-F238E27FC236}">
                <a16:creationId xmlns:a16="http://schemas.microsoft.com/office/drawing/2014/main" id="{041CA41C-3B4E-6CCA-201B-6FD2DC167625}"/>
              </a:ext>
            </a:extLst>
          </p:cNvPr>
          <p:cNvSpPr txBox="1">
            <a:spLocks/>
          </p:cNvSpPr>
          <p:nvPr/>
        </p:nvSpPr>
        <p:spPr>
          <a:xfrm>
            <a:off x="6998609" y="777540"/>
            <a:ext cx="3562270" cy="3888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333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2800" kern="120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de-DE" sz="2000" dirty="0">
                <a:solidFill>
                  <a:srgbClr val="00B050"/>
                </a:solidFill>
              </a:rPr>
              <a:t>Checkout Step 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47FFCE2-1577-F297-F867-34E2CE841F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200" y="1978106"/>
            <a:ext cx="6388185" cy="2896627"/>
          </a:xfrm>
          <a:prstGeom prst="rect">
            <a:avLst/>
          </a:prstGeom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38991031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3F02636-1638-378F-BE66-5A018D08B5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9</a:t>
            </a:fld>
            <a:endParaRPr lang="en-US" noProof="1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2810863A-1C4B-AEF2-3D4E-237611D4A24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05200" y="259200"/>
            <a:ext cx="10558800" cy="388800"/>
          </a:xfrm>
        </p:spPr>
        <p:txBody>
          <a:bodyPr/>
          <a:lstStyle/>
          <a:p>
            <a:r>
              <a:rPr lang="de-DE" dirty="0"/>
              <a:t>PT Data Layer Checkout Refactoring – Event Specs</a:t>
            </a: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C6793FF0-FAF8-3D51-832A-6E3B49EB73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200" y="648000"/>
            <a:ext cx="10558800" cy="388800"/>
          </a:xfrm>
        </p:spPr>
        <p:txBody>
          <a:bodyPr/>
          <a:lstStyle/>
          <a:p>
            <a:r>
              <a:rPr lang="de-DE" dirty="0"/>
              <a:t>Payment Info Click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CDF0BD7-63F9-486F-BD5C-60E4952A94ED}"/>
              </a:ext>
            </a:extLst>
          </p:cNvPr>
          <p:cNvSpPr txBox="1"/>
          <p:nvPr/>
        </p:nvSpPr>
        <p:spPr>
          <a:xfrm>
            <a:off x="6998609" y="1036800"/>
            <a:ext cx="3765391" cy="477774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lvl="1" fontAlgn="auto">
              <a:spcBef>
                <a:spcPts val="0"/>
              </a:spcBef>
              <a:spcAft>
                <a:spcPts val="0"/>
              </a:spcAft>
            </a:pPr>
            <a:r>
              <a:rPr lang="sr-Latn-RS" sz="900" b="0" u="none" strike="noStrike" dirty="0">
                <a:solidFill>
                  <a:srgbClr val="000000"/>
                </a:solidFill>
                <a:effectLst/>
                <a:latin typeface="+mn-lt"/>
              </a:rPr>
              <a:t>utag</a:t>
            </a:r>
            <a:r>
              <a:rPr lang="en-US" sz="900" b="0" u="none" strike="noStrike" dirty="0">
                <a:solidFill>
                  <a:srgbClr val="000000"/>
                </a:solidFill>
                <a:effectLst/>
                <a:latin typeface="+mn-lt"/>
              </a:rPr>
              <a:t>.link</a:t>
            </a:r>
            <a:r>
              <a:rPr lang="en-US" sz="900" dirty="0">
                <a:solidFill>
                  <a:srgbClr val="000000"/>
                </a:solidFill>
                <a:latin typeface="+mn-lt"/>
              </a:rPr>
              <a:t>(</a:t>
            </a:r>
            <a:r>
              <a:rPr lang="sr-Latn-RS" sz="900" b="0" u="none" strike="noStrike" dirty="0">
                <a:solidFill>
                  <a:srgbClr val="000000"/>
                </a:solidFill>
                <a:effectLst/>
                <a:latin typeface="+mn-lt"/>
              </a:rPr>
              <a:t>{</a:t>
            </a:r>
            <a:endParaRPr lang="en-US" sz="900" b="0" u="none" strike="noStrike" dirty="0">
              <a:solidFill>
                <a:srgbClr val="000000"/>
              </a:solidFill>
              <a:effectLst/>
              <a:latin typeface="+mn-lt"/>
            </a:endParaRPr>
          </a:p>
          <a:p>
            <a:r>
              <a:rPr lang="sr-Latn-RS" sz="900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"tealium_event": "PT_ShopCheckoutPaymentAdd</a:t>
            </a:r>
            <a:r>
              <a:rPr lang="en-US" sz="900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ed</a:t>
            </a:r>
            <a:r>
              <a:rPr lang="sr-Latn-RS" sz="900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_Click", </a:t>
            </a:r>
            <a:endParaRPr lang="sr-Latn-RS" sz="900" dirty="0">
              <a:effectLst/>
              <a:latin typeface="+mn-lt"/>
              <a:ea typeface="Calibri" panose="020F0502020204030204" pitchFamily="34" charset="0"/>
            </a:endParaRPr>
          </a:p>
          <a:p>
            <a:r>
              <a:rPr lang="sr-Latn-RS" sz="900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"baretool_number": ["</a:t>
            </a:r>
            <a:r>
              <a:rPr lang="sr-Latn-RS" sz="900" i="1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ARRAY</a:t>
            </a:r>
            <a:r>
              <a:rPr lang="sr-Latn-RS" sz="900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"], </a:t>
            </a:r>
            <a:endParaRPr lang="sr-Latn-RS" sz="900" dirty="0">
              <a:effectLst/>
              <a:latin typeface="+mn-lt"/>
              <a:ea typeface="Calibri" panose="020F0502020204030204" pitchFamily="34" charset="0"/>
            </a:endParaRPr>
          </a:p>
          <a:p>
            <a:r>
              <a:rPr lang="sr-Latn-RS" sz="900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"brand_name": "</a:t>
            </a:r>
            <a:r>
              <a:rPr lang="en-US" sz="900" i="1" dirty="0">
                <a:solidFill>
                  <a:srgbClr val="000000"/>
                </a:solidFill>
                <a:latin typeface="+mn-lt"/>
                <a:ea typeface="Calibri" panose="020F0502020204030204" pitchFamily="34" charset="0"/>
              </a:rPr>
              <a:t>STRING</a:t>
            </a:r>
            <a:r>
              <a:rPr lang="sr-Latn-RS" sz="900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", </a:t>
            </a:r>
            <a:endParaRPr lang="sr-Latn-RS" sz="900" dirty="0">
              <a:effectLst/>
              <a:latin typeface="+mn-lt"/>
              <a:ea typeface="Calibri" panose="020F0502020204030204" pitchFamily="34" charset="0"/>
            </a:endParaRPr>
          </a:p>
          <a:p>
            <a:r>
              <a:rPr lang="sr-Latn-RS" sz="900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"business_unit": "</a:t>
            </a:r>
            <a:r>
              <a:rPr lang="en-US" sz="900" i="1" dirty="0">
                <a:solidFill>
                  <a:srgbClr val="000000"/>
                </a:solidFill>
                <a:latin typeface="+mn-lt"/>
                <a:ea typeface="Calibri" panose="020F0502020204030204" pitchFamily="34" charset="0"/>
              </a:rPr>
              <a:t>STRING</a:t>
            </a:r>
            <a:r>
              <a:rPr lang="sr-Latn-RS" sz="900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", </a:t>
            </a:r>
            <a:endParaRPr lang="sr-Latn-RS" sz="900" dirty="0">
              <a:effectLst/>
              <a:latin typeface="+mn-lt"/>
              <a:ea typeface="Calibri" panose="020F0502020204030204" pitchFamily="34" charset="0"/>
            </a:endParaRPr>
          </a:p>
          <a:p>
            <a:r>
              <a:rPr lang="sr-Latn-RS" sz="900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"checkout_step": "</a:t>
            </a:r>
            <a:r>
              <a:rPr lang="sr-Latn-RS" sz="900" b="0" i="1" u="none" strike="noStrike" dirty="0">
                <a:solidFill>
                  <a:srgbClr val="000000"/>
                </a:solidFill>
                <a:effectLst/>
                <a:latin typeface="+mn-lt"/>
              </a:rPr>
              <a:t>Stringified NUMBER</a:t>
            </a:r>
            <a:r>
              <a:rPr lang="sr-Latn-RS" sz="900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",</a:t>
            </a:r>
            <a:endParaRPr lang="sr-Latn-RS" sz="900" dirty="0">
              <a:effectLst/>
              <a:latin typeface="+mn-lt"/>
              <a:ea typeface="Calibri" panose="020F0502020204030204" pitchFamily="34" charset="0"/>
            </a:endParaRPr>
          </a:p>
          <a:p>
            <a:r>
              <a:rPr lang="sr-Latn-RS" sz="900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"click_element_class": "</a:t>
            </a:r>
            <a:r>
              <a:rPr lang="sr-Latn-RS" sz="900" i="1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STRING</a:t>
            </a:r>
            <a:r>
              <a:rPr lang="sr-Latn-RS" sz="900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", </a:t>
            </a:r>
            <a:endParaRPr lang="sr-Latn-RS" sz="900" dirty="0">
              <a:effectLst/>
              <a:latin typeface="+mn-lt"/>
              <a:ea typeface="Calibri" panose="020F0502020204030204" pitchFamily="34" charset="0"/>
            </a:endParaRPr>
          </a:p>
          <a:p>
            <a:r>
              <a:rPr lang="sr-Latn-RS" sz="900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"click_element_id": "</a:t>
            </a:r>
            <a:r>
              <a:rPr lang="sr-Latn-RS" sz="900" i="1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STRING</a:t>
            </a:r>
            <a:r>
              <a:rPr lang="sr-Latn-RS" sz="900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", </a:t>
            </a:r>
            <a:endParaRPr lang="sr-Latn-RS" sz="900" dirty="0">
              <a:effectLst/>
              <a:latin typeface="+mn-lt"/>
              <a:ea typeface="Calibri" panose="020F0502020204030204" pitchFamily="34" charset="0"/>
            </a:endParaRPr>
          </a:p>
          <a:p>
            <a:r>
              <a:rPr lang="sr-Latn-RS" sz="900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"click_name": "</a:t>
            </a:r>
            <a:r>
              <a:rPr lang="sr-Latn-RS" sz="900" i="1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STRING</a:t>
            </a:r>
            <a:r>
              <a:rPr lang="sr-Latn-RS" sz="900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", </a:t>
            </a:r>
            <a:endParaRPr lang="sr-Latn-RS" sz="900" dirty="0">
              <a:effectLst/>
              <a:latin typeface="+mn-lt"/>
              <a:ea typeface="Calibri" panose="020F0502020204030204" pitchFamily="34" charset="0"/>
            </a:endParaRPr>
          </a:p>
          <a:p>
            <a:r>
              <a:rPr lang="sr-Latn-RS" sz="900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"click_target_type": "</a:t>
            </a:r>
            <a:r>
              <a:rPr lang="sr-Latn-RS" sz="900" i="1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STRING</a:t>
            </a:r>
            <a:r>
              <a:rPr lang="sr-Latn-RS" sz="900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", </a:t>
            </a:r>
            <a:endParaRPr lang="sr-Latn-RS" sz="900" dirty="0">
              <a:effectLst/>
              <a:latin typeface="+mn-lt"/>
              <a:ea typeface="Calibri" panose="020F0502020204030204" pitchFamily="34" charset="0"/>
            </a:endParaRPr>
          </a:p>
          <a:p>
            <a:r>
              <a:rPr lang="sr-Latn-RS" sz="900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"currency": "</a:t>
            </a:r>
            <a:r>
              <a:rPr lang="en-US" sz="900" i="1" dirty="0">
                <a:solidFill>
                  <a:srgbClr val="000000"/>
                </a:solidFill>
                <a:latin typeface="+mn-lt"/>
                <a:ea typeface="Calibri" panose="020F0502020204030204" pitchFamily="34" charset="0"/>
              </a:rPr>
              <a:t>STRING</a:t>
            </a:r>
            <a:r>
              <a:rPr lang="sr-Latn-RS" sz="900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", </a:t>
            </a:r>
            <a:endParaRPr lang="sr-Latn-RS" sz="900" dirty="0">
              <a:effectLst/>
              <a:latin typeface="+mn-lt"/>
              <a:ea typeface="Calibri" panose="020F0502020204030204" pitchFamily="34" charset="0"/>
            </a:endParaRPr>
          </a:p>
          <a:p>
            <a:r>
              <a:rPr lang="sr-Latn-RS" sz="900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"division": "</a:t>
            </a:r>
            <a:r>
              <a:rPr lang="en-US" sz="900" i="1" dirty="0">
                <a:solidFill>
                  <a:srgbClr val="000000"/>
                </a:solidFill>
                <a:latin typeface="+mn-lt"/>
                <a:ea typeface="Calibri" panose="020F0502020204030204" pitchFamily="34" charset="0"/>
              </a:rPr>
              <a:t>STRING</a:t>
            </a:r>
            <a:r>
              <a:rPr lang="sr-Latn-RS" sz="900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", </a:t>
            </a:r>
            <a:endParaRPr lang="sr-Latn-RS" sz="900" dirty="0">
              <a:effectLst/>
              <a:latin typeface="+mn-lt"/>
              <a:ea typeface="Calibri" panose="020F0502020204030204" pitchFamily="34" charset="0"/>
            </a:endParaRPr>
          </a:p>
          <a:p>
            <a:r>
              <a:rPr lang="sr-Latn-RS" sz="900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"language": "</a:t>
            </a:r>
            <a:r>
              <a:rPr lang="en-US" sz="900" i="1" dirty="0">
                <a:solidFill>
                  <a:srgbClr val="000000"/>
                </a:solidFill>
                <a:latin typeface="+mn-lt"/>
                <a:ea typeface="Calibri" panose="020F0502020204030204" pitchFamily="34" charset="0"/>
              </a:rPr>
              <a:t>STRING</a:t>
            </a:r>
            <a:r>
              <a:rPr lang="sr-Latn-RS" sz="900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", </a:t>
            </a:r>
            <a:endParaRPr lang="sr-Latn-RS" sz="900" dirty="0">
              <a:effectLst/>
              <a:latin typeface="+mn-lt"/>
              <a:ea typeface="Calibri" panose="020F0502020204030204" pitchFamily="34" charset="0"/>
            </a:endParaRPr>
          </a:p>
          <a:p>
            <a:r>
              <a:rPr lang="sr-Latn-RS" sz="900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"logged_in_user": "</a:t>
            </a:r>
            <a:r>
              <a:rPr lang="en-US" sz="900" i="1" dirty="0">
                <a:solidFill>
                  <a:srgbClr val="000000"/>
                </a:solidFill>
                <a:latin typeface="+mn-lt"/>
                <a:ea typeface="Calibri" panose="020F0502020204030204" pitchFamily="34" charset="0"/>
              </a:rPr>
              <a:t>STRING</a:t>
            </a:r>
            <a:r>
              <a:rPr lang="sr-Latn-RS" sz="900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", </a:t>
            </a:r>
            <a:endParaRPr lang="sr-Latn-RS" sz="900" dirty="0">
              <a:effectLst/>
              <a:latin typeface="+mn-lt"/>
              <a:ea typeface="Calibri" panose="020F0502020204030204" pitchFamily="34" charset="0"/>
            </a:endParaRPr>
          </a:p>
          <a:p>
            <a:r>
              <a:rPr lang="sr-Latn-RS" sz="900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"master_order_number": ["</a:t>
            </a:r>
            <a:r>
              <a:rPr lang="sr-Latn-RS" sz="900" i="1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ARRAY</a:t>
            </a:r>
            <a:r>
              <a:rPr lang="sr-Latn-RS" sz="900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"], </a:t>
            </a:r>
            <a:endParaRPr lang="sr-Latn-RS" sz="900" dirty="0">
              <a:effectLst/>
              <a:latin typeface="+mn-lt"/>
              <a:ea typeface="Calibri" panose="020F0502020204030204" pitchFamily="34" charset="0"/>
            </a:endParaRPr>
          </a:p>
          <a:p>
            <a:r>
              <a:rPr lang="sr-Latn-RS" sz="900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"order_coupon_code": "</a:t>
            </a:r>
            <a:r>
              <a:rPr lang="sr-Latn-RS" sz="900" i="1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STRING</a:t>
            </a:r>
            <a:r>
              <a:rPr lang="sr-Latn-RS" sz="900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", </a:t>
            </a:r>
            <a:endParaRPr lang="sr-Latn-RS" sz="900" dirty="0">
              <a:effectLst/>
              <a:latin typeface="+mn-lt"/>
              <a:ea typeface="Calibri" panose="020F0502020204030204" pitchFamily="34" charset="0"/>
            </a:endParaRPr>
          </a:p>
          <a:p>
            <a:r>
              <a:rPr lang="sr-Latn-RS" sz="900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"page_breadcrumb": ["</a:t>
            </a:r>
            <a:r>
              <a:rPr lang="sr-Latn-RS" sz="900" i="1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ARRAY</a:t>
            </a:r>
            <a:r>
              <a:rPr lang="sr-Latn-RS" sz="900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"], </a:t>
            </a:r>
            <a:endParaRPr lang="sr-Latn-RS" sz="900" dirty="0">
              <a:effectLst/>
              <a:latin typeface="+mn-lt"/>
              <a:ea typeface="Calibri" panose="020F0502020204030204" pitchFamily="34" charset="0"/>
            </a:endParaRPr>
          </a:p>
          <a:p>
            <a:r>
              <a:rPr lang="sr-Latn-RS" sz="900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"page_country": "</a:t>
            </a:r>
            <a:r>
              <a:rPr lang="sr-Latn-RS" sz="900" i="1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STRING</a:t>
            </a:r>
            <a:r>
              <a:rPr lang="sr-Latn-RS" sz="900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", </a:t>
            </a:r>
            <a:endParaRPr lang="sr-Latn-RS" sz="900" dirty="0">
              <a:effectLst/>
              <a:latin typeface="+mn-lt"/>
              <a:ea typeface="Calibri" panose="020F0502020204030204" pitchFamily="34" charset="0"/>
            </a:endParaRPr>
          </a:p>
          <a:p>
            <a:r>
              <a:rPr lang="sr-Latn-RS" sz="900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"page_id": "</a:t>
            </a:r>
            <a:r>
              <a:rPr lang="sr-Latn-RS" sz="900" i="1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STRING</a:t>
            </a:r>
            <a:r>
              <a:rPr lang="sr-Latn-RS" sz="900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", </a:t>
            </a:r>
            <a:endParaRPr lang="sr-Latn-RS" sz="900" dirty="0">
              <a:effectLst/>
              <a:latin typeface="+mn-lt"/>
              <a:ea typeface="Calibri" panose="020F0502020204030204" pitchFamily="34" charset="0"/>
            </a:endParaRPr>
          </a:p>
          <a:p>
            <a:r>
              <a:rPr lang="sr-Latn-RS" sz="900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"page_name": "</a:t>
            </a:r>
            <a:r>
              <a:rPr lang="sr-Latn-RS" sz="900" i="1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STRING</a:t>
            </a:r>
            <a:r>
              <a:rPr lang="sr-Latn-RS" sz="900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",</a:t>
            </a:r>
            <a:endParaRPr lang="sr-Latn-RS" sz="900" dirty="0">
              <a:effectLst/>
              <a:latin typeface="+mn-lt"/>
              <a:ea typeface="Calibri" panose="020F0502020204030204" pitchFamily="34" charset="0"/>
            </a:endParaRPr>
          </a:p>
          <a:p>
            <a:r>
              <a:rPr lang="sr-Latn-RS" sz="900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"page_subcategory1": "</a:t>
            </a:r>
            <a:r>
              <a:rPr lang="sr-Latn-RS" sz="900" i="1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STRING</a:t>
            </a:r>
            <a:r>
              <a:rPr lang="sr-Latn-RS" sz="900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", </a:t>
            </a:r>
            <a:endParaRPr lang="sr-Latn-RS" sz="900" dirty="0">
              <a:effectLst/>
              <a:latin typeface="+mn-lt"/>
              <a:ea typeface="Calibri" panose="020F0502020204030204" pitchFamily="34" charset="0"/>
            </a:endParaRPr>
          </a:p>
          <a:p>
            <a:r>
              <a:rPr lang="sr-Latn-RS" sz="900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"page_subcategory2": "</a:t>
            </a:r>
            <a:r>
              <a:rPr lang="sr-Latn-RS" sz="900" i="1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STRING</a:t>
            </a:r>
            <a:r>
              <a:rPr lang="sr-Latn-RS" sz="900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",</a:t>
            </a:r>
            <a:endParaRPr lang="sr-Latn-RS" sz="900" dirty="0">
              <a:effectLst/>
              <a:latin typeface="+mn-lt"/>
              <a:ea typeface="Calibri" panose="020F0502020204030204" pitchFamily="34" charset="0"/>
            </a:endParaRPr>
          </a:p>
          <a:p>
            <a:r>
              <a:rPr lang="sr-Latn-RS" sz="900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"page_subcategory3": "</a:t>
            </a:r>
            <a:r>
              <a:rPr lang="sr-Latn-RS" sz="900" i="1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STRING</a:t>
            </a:r>
            <a:r>
              <a:rPr lang="sr-Latn-RS" sz="900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", </a:t>
            </a:r>
            <a:endParaRPr lang="sr-Latn-RS" sz="900" dirty="0">
              <a:effectLst/>
              <a:latin typeface="+mn-lt"/>
              <a:ea typeface="Calibri" panose="020F0502020204030204" pitchFamily="34" charset="0"/>
            </a:endParaRPr>
          </a:p>
          <a:p>
            <a:r>
              <a:rPr lang="sr-Latn-RS" sz="900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"page_subcategory4": "</a:t>
            </a:r>
            <a:r>
              <a:rPr lang="sr-Latn-RS" sz="900" i="1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STRING</a:t>
            </a:r>
            <a:r>
              <a:rPr lang="sr-Latn-RS" sz="900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", </a:t>
            </a:r>
            <a:endParaRPr lang="sr-Latn-RS" sz="900" dirty="0">
              <a:effectLst/>
              <a:latin typeface="+mn-lt"/>
              <a:ea typeface="Calibri" panose="020F0502020204030204" pitchFamily="34" charset="0"/>
            </a:endParaRPr>
          </a:p>
          <a:p>
            <a:r>
              <a:rPr lang="sr-Latn-RS" sz="900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"page_subcategory5": "</a:t>
            </a:r>
            <a:r>
              <a:rPr lang="sr-Latn-RS" sz="900" i="1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STRING</a:t>
            </a:r>
            <a:r>
              <a:rPr lang="sr-Latn-RS" sz="900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", </a:t>
            </a:r>
            <a:endParaRPr lang="sr-Latn-RS" sz="900" dirty="0">
              <a:effectLst/>
              <a:latin typeface="+mn-lt"/>
              <a:ea typeface="Calibri" panose="020F0502020204030204" pitchFamily="34" charset="0"/>
            </a:endParaRPr>
          </a:p>
          <a:p>
            <a:r>
              <a:rPr lang="sr-Latn-RS" sz="900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"page_type": "</a:t>
            </a:r>
            <a:r>
              <a:rPr lang="sr-Latn-RS" sz="900" i="1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STRING</a:t>
            </a:r>
            <a:r>
              <a:rPr lang="sr-Latn-RS" sz="900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", </a:t>
            </a:r>
            <a:endParaRPr lang="sr-Latn-RS" sz="900" dirty="0">
              <a:effectLst/>
              <a:latin typeface="+mn-lt"/>
              <a:ea typeface="Calibri" panose="020F0502020204030204" pitchFamily="34" charset="0"/>
            </a:endParaRPr>
          </a:p>
          <a:p>
            <a:r>
              <a:rPr lang="sr-Latn-RS" sz="900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"payment_method": "</a:t>
            </a:r>
            <a:r>
              <a:rPr lang="sr-Latn-RS" sz="900" i="1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STRING</a:t>
            </a:r>
            <a:r>
              <a:rPr lang="sr-Latn-RS" sz="900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", </a:t>
            </a:r>
            <a:endParaRPr lang="sr-Latn-RS" sz="900" dirty="0">
              <a:effectLst/>
              <a:latin typeface="+mn-lt"/>
              <a:ea typeface="Calibri" panose="020F0502020204030204" pitchFamily="34" charset="0"/>
            </a:endParaRPr>
          </a:p>
          <a:p>
            <a:r>
              <a:rPr lang="sr-Latn-RS" sz="900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"product_brand": ["</a:t>
            </a:r>
            <a:r>
              <a:rPr lang="sr-Latn-RS" sz="900" i="1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ARRAY</a:t>
            </a:r>
            <a:r>
              <a:rPr lang="sr-Latn-RS" sz="900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"], </a:t>
            </a:r>
            <a:endParaRPr lang="sr-Latn-RS" sz="900" dirty="0">
              <a:effectLst/>
              <a:latin typeface="+mn-lt"/>
              <a:ea typeface="Calibri" panose="020F0502020204030204" pitchFamily="34" charset="0"/>
            </a:endParaRPr>
          </a:p>
          <a:p>
            <a:r>
              <a:rPr lang="sr-Latn-RS" sz="900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"product_category": ["</a:t>
            </a:r>
            <a:r>
              <a:rPr lang="sr-Latn-RS" sz="900" i="1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ARRAY</a:t>
            </a:r>
            <a:r>
              <a:rPr lang="sr-Latn-RS" sz="900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"], </a:t>
            </a:r>
            <a:endParaRPr lang="sr-Latn-RS" sz="900" dirty="0">
              <a:effectLst/>
              <a:latin typeface="+mn-lt"/>
              <a:ea typeface="Calibri" panose="020F0502020204030204" pitchFamily="34" charset="0"/>
            </a:endParaRPr>
          </a:p>
          <a:p>
            <a:r>
              <a:rPr lang="sr-Latn-RS" sz="900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"product_category_id": ["</a:t>
            </a:r>
            <a:r>
              <a:rPr lang="sr-Latn-RS" sz="900" i="1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ARRAY</a:t>
            </a:r>
            <a:r>
              <a:rPr lang="sr-Latn-RS" sz="900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"], </a:t>
            </a:r>
            <a:endParaRPr lang="sr-Latn-RS" sz="900" dirty="0">
              <a:effectLst/>
              <a:latin typeface="+mn-lt"/>
              <a:ea typeface="Calibri" panose="020F0502020204030204" pitchFamily="34" charset="0"/>
            </a:endParaRPr>
          </a:p>
          <a:p>
            <a:r>
              <a:rPr lang="sr-Latn-RS" sz="900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"product_id": ["</a:t>
            </a:r>
            <a:r>
              <a:rPr lang="sr-Latn-RS" sz="900" i="1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ARRAY</a:t>
            </a:r>
            <a:r>
              <a:rPr lang="sr-Latn-RS" sz="900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"], </a:t>
            </a:r>
            <a:endParaRPr lang="sr-Latn-RS" sz="900" dirty="0">
              <a:effectLst/>
              <a:latin typeface="+mn-lt"/>
              <a:ea typeface="Calibri" panose="020F0502020204030204" pitchFamily="34" charset="0"/>
            </a:endParaRPr>
          </a:p>
          <a:p>
            <a:r>
              <a:rPr lang="sr-Latn-RS" sz="900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"product_name": ["</a:t>
            </a:r>
            <a:r>
              <a:rPr lang="sr-Latn-RS" sz="900" i="1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ARRAY</a:t>
            </a:r>
            <a:r>
              <a:rPr lang="sr-Latn-RS" sz="900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"], </a:t>
            </a:r>
            <a:endParaRPr lang="sr-Latn-RS" sz="900" dirty="0">
              <a:effectLst/>
              <a:latin typeface="+mn-lt"/>
              <a:ea typeface="Calibri" panose="020F0502020204030204" pitchFamily="34" charset="0"/>
            </a:endParaRPr>
          </a:p>
          <a:p>
            <a:r>
              <a:rPr lang="sr-Latn-RS" sz="900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"product_price": ["</a:t>
            </a:r>
            <a:r>
              <a:rPr lang="sr-Latn-RS" sz="900" i="1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ARRAY</a:t>
            </a:r>
            <a:r>
              <a:rPr lang="sr-Latn-RS" sz="900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 </a:t>
            </a:r>
            <a:r>
              <a:rPr lang="sr-Latn-RS" sz="900" i="1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of stringified Numbers</a:t>
            </a:r>
            <a:r>
              <a:rPr lang="sr-Latn-RS" sz="900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"], </a:t>
            </a:r>
            <a:endParaRPr lang="sr-Latn-RS" sz="900" dirty="0">
              <a:effectLst/>
              <a:latin typeface="+mn-lt"/>
              <a:ea typeface="Calibri" panose="020F0502020204030204" pitchFamily="34" charset="0"/>
            </a:endParaRPr>
          </a:p>
          <a:p>
            <a:r>
              <a:rPr lang="sr-Latn-RS" sz="900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"product_quantity": ["</a:t>
            </a:r>
            <a:r>
              <a:rPr lang="sr-Latn-RS" sz="900" i="1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ARRAY</a:t>
            </a:r>
            <a:r>
              <a:rPr lang="sr-Latn-RS" sz="900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 </a:t>
            </a:r>
            <a:r>
              <a:rPr lang="sr-Latn-RS" sz="900" i="1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of stringified Numbers</a:t>
            </a:r>
            <a:r>
              <a:rPr lang="sr-Latn-RS" sz="900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"], </a:t>
            </a:r>
            <a:endParaRPr lang="sr-Latn-RS" sz="900" dirty="0">
              <a:effectLst/>
              <a:latin typeface="+mn-lt"/>
              <a:ea typeface="Calibri" panose="020F0502020204030204" pitchFamily="34" charset="0"/>
            </a:endParaRPr>
          </a:p>
          <a:p>
            <a:r>
              <a:rPr lang="sr-Latn-RS" sz="900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"release_id": "</a:t>
            </a:r>
            <a:r>
              <a:rPr lang="sr-Latn-RS" sz="900" i="1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STRING</a:t>
            </a:r>
            <a:r>
              <a:rPr lang="sr-Latn-RS" sz="900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", </a:t>
            </a:r>
            <a:endParaRPr lang="sr-Latn-RS" sz="900" dirty="0">
              <a:effectLst/>
              <a:latin typeface="+mn-lt"/>
              <a:ea typeface="Calibri" panose="020F0502020204030204" pitchFamily="34" charset="0"/>
            </a:endParaRPr>
          </a:p>
          <a:p>
            <a:r>
              <a:rPr lang="sr-Latn-RS" sz="900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"site_domain_type": "</a:t>
            </a:r>
            <a:r>
              <a:rPr lang="en-US" sz="900" i="1" dirty="0">
                <a:solidFill>
                  <a:srgbClr val="000000"/>
                </a:solidFill>
                <a:latin typeface="+mn-lt"/>
                <a:ea typeface="Calibri" panose="020F0502020204030204" pitchFamily="34" charset="0"/>
              </a:rPr>
              <a:t>STRING</a:t>
            </a:r>
            <a:r>
              <a:rPr lang="sr-Latn-RS" sz="900" b="0" i="0" u="none" strike="noStrike" dirty="0">
                <a:solidFill>
                  <a:srgbClr val="000000"/>
                </a:solidFill>
                <a:effectLst/>
                <a:latin typeface="+mn-lt"/>
              </a:rPr>
              <a:t>"</a:t>
            </a:r>
            <a:r>
              <a:rPr lang="en-US" sz="900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});</a:t>
            </a:r>
            <a:endParaRPr lang="sr-Latn-RS" sz="900" dirty="0">
              <a:effectLst/>
              <a:latin typeface="+mn-lt"/>
              <a:ea typeface="Calibri" panose="020F050202020403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3BA5BC5-9D34-15E4-C298-4324BBA1F1B7}"/>
              </a:ext>
            </a:extLst>
          </p:cNvPr>
          <p:cNvSpPr txBox="1"/>
          <p:nvPr/>
        </p:nvSpPr>
        <p:spPr>
          <a:xfrm>
            <a:off x="247248" y="1295880"/>
            <a:ext cx="4652412" cy="80724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R="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DE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Trigger:</a:t>
            </a:r>
          </a:p>
          <a:p>
            <a:pPr marL="171450" marR="0" indent="-17145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de-DE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When a „Next to Summary“ button is clicked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B02F94-C5FD-9895-C68A-FD11D1EFFE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248" y="2292701"/>
            <a:ext cx="6384896" cy="2790067"/>
          </a:xfrm>
          <a:prstGeom prst="rect">
            <a:avLst/>
          </a:prstGeom>
        </p:spPr>
      </p:pic>
      <p:sp>
        <p:nvSpPr>
          <p:cNvPr id="2" name="Title 3">
            <a:extLst>
              <a:ext uri="{FF2B5EF4-FFF2-40B4-BE49-F238E27FC236}">
                <a16:creationId xmlns:a16="http://schemas.microsoft.com/office/drawing/2014/main" id="{041CA41C-3B4E-6CCA-201B-6FD2DC167625}"/>
              </a:ext>
            </a:extLst>
          </p:cNvPr>
          <p:cNvSpPr txBox="1">
            <a:spLocks/>
          </p:cNvSpPr>
          <p:nvPr/>
        </p:nvSpPr>
        <p:spPr>
          <a:xfrm>
            <a:off x="6998609" y="777540"/>
            <a:ext cx="3562270" cy="3888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333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2800" kern="120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de-DE" sz="2000" dirty="0">
                <a:solidFill>
                  <a:srgbClr val="00B050"/>
                </a:solidFill>
              </a:rPr>
              <a:t>Checkout Step 3</a:t>
            </a:r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334959719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AXMLTEMPLATE" val="presentation_169"/>
  <p:tag name="SAXMLCOMPANYNAME" val="bosch"/>
  <p:tag name="MLTEMPLATEVERSION" val="2.0"/>
  <p:tag name="MLLANGUAGE" val="eng"/>
  <p:tag name="SAXCONVERSION" val="2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AXCONVERTED" val="2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AXCONVERTED" val="2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AXCONVERTED" val="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AXCONVERTED" val="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AXCONVERTED" val="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AXCONVERTED" val="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AXCONVERTED" val="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AXCONVERTED" val="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AXCONVERTED" val="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AXCONVERTED" val="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AXCONVERTED" val="2"/>
</p:tagLst>
</file>

<file path=ppt/theme/theme1.xml><?xml version="1.0" encoding="utf-8"?>
<a:theme xmlns:a="http://schemas.openxmlformats.org/drawingml/2006/main" name="2_Bosch 2022">
  <a:themeElements>
    <a:clrScheme name="Bosch_Digital 1">
      <a:dk1>
        <a:srgbClr val="101112"/>
      </a:dk1>
      <a:lt1>
        <a:srgbClr val="FFFFFF"/>
      </a:lt1>
      <a:dk2>
        <a:srgbClr val="383B3E"/>
      </a:dk2>
      <a:lt2>
        <a:srgbClr val="DFE2E5"/>
      </a:lt2>
      <a:accent1>
        <a:srgbClr val="007BC0"/>
      </a:accent1>
      <a:accent2>
        <a:srgbClr val="9E2896"/>
      </a:accent2>
      <a:accent3>
        <a:srgbClr val="18837E"/>
      </a:accent3>
      <a:accent4>
        <a:srgbClr val="B8D6FF"/>
      </a:accent4>
      <a:accent5>
        <a:srgbClr val="00619A"/>
      </a:accent5>
      <a:accent6>
        <a:srgbClr val="E551DA"/>
      </a:accent6>
      <a:hlink>
        <a:srgbClr val="00A3FD"/>
      </a:hlink>
      <a:folHlink>
        <a:srgbClr val="C1C7CC"/>
      </a:folHlink>
    </a:clrScheme>
    <a:fontScheme name="Bosch">
      <a:majorFont>
        <a:latin typeface="Bosch Office Sans"/>
        <a:ea typeface=""/>
        <a:cs typeface=""/>
      </a:majorFont>
      <a:minorFont>
        <a:latin typeface="Bosch Office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9525" cap="flat" cmpd="sng" algn="ctr">
          <a:solidFill>
            <a:srgbClr val="3F136C"/>
          </a:solidFill>
          <a:prstDash val="solid"/>
        </a:ln>
        <a:effectLst/>
      </a:spPr>
      <a:bodyPr rtlCol="0" anchor="ctr"/>
      <a:lstStyle>
        <a:defPPr marL="0" marR="0" indent="0" algn="ctr" defTabSz="91440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kern="0" cap="none" spc="0" normalizeH="0" baseline="0" noProof="0" dirty="0" smtClean="0">
            <a:ln>
              <a:noFill/>
            </a:ln>
            <a:solidFill>
              <a:srgbClr val="000000"/>
            </a:solidFill>
            <a:effectLst/>
            <a:uLnTx/>
            <a:uFillTx/>
            <a:latin typeface="Bosch Office Sans"/>
            <a:ea typeface="+mn-ea"/>
            <a:cs typeface="+mn-cs"/>
          </a:defRPr>
        </a:defPPr>
      </a:lstStyle>
    </a:spDef>
    <a:txDef>
      <a:spPr/>
      <a:bodyPr>
        <a:noAutofit/>
      </a:bodyPr>
      <a:lstStyle>
        <a:defPPr algn="l" fontAlgn="auto">
          <a:lnSpc>
            <a:spcPct val="150000"/>
          </a:lnSpc>
          <a:spcAft>
            <a:spcPts val="0"/>
          </a:spcAft>
          <a:defRPr sz="1400" dirty="0" err="1">
            <a:solidFill>
              <a:schemeClr val="bg1"/>
            </a:solidFill>
            <a:effectLst/>
            <a:latin typeface="+mn-lt"/>
          </a:defRPr>
        </a:defPPr>
      </a:lstStyle>
    </a:txDef>
  </a:objectDefaults>
  <a:extraClrSchemeLst/>
  <a:custClrLst>
    <a:custClr name="Bosch Red 50">
      <a:srgbClr val="ED0007"/>
    </a:custClr>
    <a:custClr name="Bosch Purple 40">
      <a:srgbClr val="9E2896"/>
    </a:custClr>
    <a:custClr name="Bosch Purple 20">
      <a:srgbClr val="551151"/>
    </a:custClr>
    <a:custClr name="Bosch Blue 50">
      <a:srgbClr val="007BC0"/>
    </a:custClr>
    <a:custClr name="Bosch Blue 30">
      <a:srgbClr val="004975"/>
    </a:custClr>
    <a:custClr name="Bosch Turquoise 50">
      <a:srgbClr val="18837E"/>
    </a:custClr>
    <a:custClr name="Bosch Turquoise 30">
      <a:srgbClr val="0A4F4B"/>
    </a:custClr>
    <a:custClr name="Bosch Green 50">
      <a:srgbClr val="00884A"/>
    </a:custClr>
    <a:custClr name="Bosch Green 30">
      <a:srgbClr val="00512A"/>
    </a:custClr>
    <a:custClr name="Bosch Gray 50">
      <a:srgbClr val="71767C"/>
    </a:custClr>
  </a:custClrLst>
  <a:extLst>
    <a:ext uri="{05A4C25C-085E-4340-85A3-A5531E510DB2}">
      <thm15:themeFamily xmlns:thm15="http://schemas.microsoft.com/office/thememl/2012/main" name="template1.potx" id="{52924039-0E61-4818-99E1-D362E68D7D91}" vid="{B6C1A3BA-AF47-4731-9FD9-D2E65E1AD312}"/>
    </a:ext>
  </a:extLst>
</a:theme>
</file>

<file path=ppt/theme/theme2.xml><?xml version="1.0" encoding="utf-8"?>
<a:theme xmlns:a="http://schemas.openxmlformats.org/drawingml/2006/main" name="Bosch NG">
  <a:themeElements>
    <a:clrScheme name="Bosch Blau">
      <a:dk1>
        <a:sysClr val="windowText" lastClr="000000"/>
      </a:dk1>
      <a:lt1>
        <a:sysClr val="window" lastClr="FFFFFF"/>
      </a:lt1>
      <a:dk2>
        <a:srgbClr val="424C58"/>
      </a:dk2>
      <a:lt2>
        <a:srgbClr val="B2B3B5"/>
      </a:lt2>
      <a:accent1>
        <a:srgbClr val="007BC0"/>
      </a:accent1>
      <a:accent2>
        <a:srgbClr val="004975"/>
      </a:accent2>
      <a:accent3>
        <a:srgbClr val="007BC0"/>
      </a:accent3>
      <a:accent4>
        <a:srgbClr val="004975"/>
      </a:accent4>
      <a:accent5>
        <a:srgbClr val="007BC0"/>
      </a:accent5>
      <a:accent6>
        <a:srgbClr val="004975"/>
      </a:accent6>
      <a:hlink>
        <a:srgbClr val="738CB4"/>
      </a:hlink>
      <a:folHlink>
        <a:srgbClr val="B0BBD0"/>
      </a:folHlink>
    </a:clrScheme>
    <a:fontScheme name="Bosch">
      <a:majorFont>
        <a:latin typeface="Bosch Office Sans"/>
        <a:ea typeface=""/>
        <a:cs typeface=""/>
      </a:majorFont>
      <a:minorFont>
        <a:latin typeface="Bosch Office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9525" cap="flat" cmpd="sng" algn="ctr">
          <a:solidFill>
            <a:srgbClr val="3F136C"/>
          </a:solidFill>
          <a:prstDash val="solid"/>
        </a:ln>
        <a:effectLst/>
      </a:spPr>
      <a:bodyPr rtlCol="0" anchor="ctr"/>
      <a:lstStyle>
        <a:defPPr marL="0" marR="0" indent="0" algn="ctr" defTabSz="91440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kern="0" cap="none" spc="0" normalizeH="0" baseline="0" noProof="0" dirty="0" smtClean="0">
            <a:ln>
              <a:noFill/>
            </a:ln>
            <a:solidFill>
              <a:srgbClr val="000000"/>
            </a:solidFill>
            <a:effectLst/>
            <a:uLnTx/>
            <a:uFillTx/>
            <a:latin typeface="Bosch Office Sans"/>
            <a:ea typeface="+mn-ea"/>
            <a:cs typeface="+mn-cs"/>
          </a:defRPr>
        </a:defPPr>
      </a:lstStyle>
    </a:spDef>
    <a:txDef>
      <a:spPr>
        <a:noFill/>
      </a:spPr>
      <a:bodyPr wrap="square" lIns="0" tIns="0" rIns="0" bIns="0" rtlCol="0">
        <a:noAutofit/>
      </a:bodyPr>
      <a:lstStyle>
        <a:defPPr marR="0" algn="l" defTabSz="914400" eaLnBrk="1" fontAlgn="auto" latinLnBrk="0" hangingPunct="1">
          <a:spcBef>
            <a:spcPts val="50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kern="0" cap="none" spc="0" normalizeH="0" baseline="0" noProof="0" smtClean="0">
            <a:ln>
              <a:noFill/>
            </a:ln>
            <a:solidFill>
              <a:srgbClr val="000000"/>
            </a:solidFill>
            <a:effectLst/>
            <a:uLnTx/>
            <a:uFillTx/>
          </a:defRPr>
        </a:defPPr>
      </a:lstStyle>
    </a:txDef>
  </a:objectDefaults>
  <a:extraClrSchemeLst/>
  <a:custClrLst>
    <a:custClr name="Bosch Red 50">
      <a:srgbClr val="ED0007"/>
    </a:custClr>
    <a:custClr name="Bosch Purple 40">
      <a:srgbClr val="9E2896"/>
    </a:custClr>
    <a:custClr name="Bosch Purple 20">
      <a:srgbClr val="551151"/>
    </a:custClr>
    <a:custClr name="Bosch Blue 50">
      <a:srgbClr val="007BC0"/>
    </a:custClr>
    <a:custClr name="Bosch Blue 30">
      <a:srgbClr val="004975"/>
    </a:custClr>
    <a:custClr name="Bosch Turquoise 50">
      <a:srgbClr val="18837E"/>
    </a:custClr>
    <a:custClr name="Bosch Turquoise 30">
      <a:srgbClr val="0A4F4B"/>
    </a:custClr>
    <a:custClr name="Bosch Green 50">
      <a:srgbClr val="00884A"/>
    </a:custClr>
    <a:custClr name="Bosch Green 30">
      <a:srgbClr val="00512A"/>
    </a:custClr>
    <a:custClr name="Bosch Gray 50">
      <a:srgbClr val="71767C"/>
    </a:custClr>
  </a:custClrLst>
  <a:extLst>
    <a:ext uri="{05A4C25C-085E-4340-85A3-A5531E510DB2}">
      <thm15:themeFamily xmlns:thm15="http://schemas.microsoft.com/office/thememl/2012/main" name="template1.potx" id="{52779E17-DA50-4443-9CCA-C57129DBFB53}" vid="{CBD1DA7C-47F9-4AE4-B1E4-E762B597D2F3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Bosch_Digital 1">
    <a:dk1>
      <a:srgbClr val="101112"/>
    </a:dk1>
    <a:lt1>
      <a:srgbClr val="FFFFFF"/>
    </a:lt1>
    <a:dk2>
      <a:srgbClr val="383B3E"/>
    </a:dk2>
    <a:lt2>
      <a:srgbClr val="DFE2E5"/>
    </a:lt2>
    <a:accent1>
      <a:srgbClr val="007BC0"/>
    </a:accent1>
    <a:accent2>
      <a:srgbClr val="9E2896"/>
    </a:accent2>
    <a:accent3>
      <a:srgbClr val="18837E"/>
    </a:accent3>
    <a:accent4>
      <a:srgbClr val="B8D6FF"/>
    </a:accent4>
    <a:accent5>
      <a:srgbClr val="00619A"/>
    </a:accent5>
    <a:accent6>
      <a:srgbClr val="E551DA"/>
    </a:accent6>
    <a:hlink>
      <a:srgbClr val="00A3FD"/>
    </a:hlink>
    <a:folHlink>
      <a:srgbClr val="C1C7CC"/>
    </a:folHlink>
  </a:clrScheme>
</a:themeOverride>
</file>

<file path=ppt/theme/themeOverride10.xml><?xml version="1.0" encoding="utf-8"?>
<a:themeOverride xmlns:a="http://schemas.openxmlformats.org/drawingml/2006/main">
  <a:clrScheme name="Bosch_Digital 1">
    <a:dk1>
      <a:srgbClr val="101112"/>
    </a:dk1>
    <a:lt1>
      <a:srgbClr val="FFFFFF"/>
    </a:lt1>
    <a:dk2>
      <a:srgbClr val="383B3E"/>
    </a:dk2>
    <a:lt2>
      <a:srgbClr val="DFE2E5"/>
    </a:lt2>
    <a:accent1>
      <a:srgbClr val="007BC0"/>
    </a:accent1>
    <a:accent2>
      <a:srgbClr val="9E2896"/>
    </a:accent2>
    <a:accent3>
      <a:srgbClr val="18837E"/>
    </a:accent3>
    <a:accent4>
      <a:srgbClr val="B8D6FF"/>
    </a:accent4>
    <a:accent5>
      <a:srgbClr val="00619A"/>
    </a:accent5>
    <a:accent6>
      <a:srgbClr val="E551DA"/>
    </a:accent6>
    <a:hlink>
      <a:srgbClr val="00A3FD"/>
    </a:hlink>
    <a:folHlink>
      <a:srgbClr val="C1C7CC"/>
    </a:folHlink>
  </a:clrScheme>
</a:themeOverride>
</file>

<file path=ppt/theme/themeOverride11.xml><?xml version="1.0" encoding="utf-8"?>
<a:themeOverride xmlns:a="http://schemas.openxmlformats.org/drawingml/2006/main">
  <a:clrScheme name="Bosch_Digital 1">
    <a:dk1>
      <a:srgbClr val="101112"/>
    </a:dk1>
    <a:lt1>
      <a:srgbClr val="FFFFFF"/>
    </a:lt1>
    <a:dk2>
      <a:srgbClr val="383B3E"/>
    </a:dk2>
    <a:lt2>
      <a:srgbClr val="DFE2E5"/>
    </a:lt2>
    <a:accent1>
      <a:srgbClr val="007BC0"/>
    </a:accent1>
    <a:accent2>
      <a:srgbClr val="9E2896"/>
    </a:accent2>
    <a:accent3>
      <a:srgbClr val="18837E"/>
    </a:accent3>
    <a:accent4>
      <a:srgbClr val="B8D6FF"/>
    </a:accent4>
    <a:accent5>
      <a:srgbClr val="00619A"/>
    </a:accent5>
    <a:accent6>
      <a:srgbClr val="E551DA"/>
    </a:accent6>
    <a:hlink>
      <a:srgbClr val="00A3FD"/>
    </a:hlink>
    <a:folHlink>
      <a:srgbClr val="C1C7CC"/>
    </a:folHlink>
  </a:clrScheme>
</a:themeOverride>
</file>

<file path=ppt/theme/themeOverride12.xml><?xml version="1.0" encoding="utf-8"?>
<a:themeOverride xmlns:a="http://schemas.openxmlformats.org/drawingml/2006/main">
  <a:clrScheme name="Bosch_Digital 1">
    <a:dk1>
      <a:srgbClr val="101112"/>
    </a:dk1>
    <a:lt1>
      <a:srgbClr val="FFFFFF"/>
    </a:lt1>
    <a:dk2>
      <a:srgbClr val="383B3E"/>
    </a:dk2>
    <a:lt2>
      <a:srgbClr val="DFE2E5"/>
    </a:lt2>
    <a:accent1>
      <a:srgbClr val="007BC0"/>
    </a:accent1>
    <a:accent2>
      <a:srgbClr val="9E2896"/>
    </a:accent2>
    <a:accent3>
      <a:srgbClr val="18837E"/>
    </a:accent3>
    <a:accent4>
      <a:srgbClr val="B8D6FF"/>
    </a:accent4>
    <a:accent5>
      <a:srgbClr val="00619A"/>
    </a:accent5>
    <a:accent6>
      <a:srgbClr val="E551DA"/>
    </a:accent6>
    <a:hlink>
      <a:srgbClr val="00A3FD"/>
    </a:hlink>
    <a:folHlink>
      <a:srgbClr val="C1C7CC"/>
    </a:folHlink>
  </a:clrScheme>
</a:themeOverride>
</file>

<file path=ppt/theme/themeOverride2.xml><?xml version="1.0" encoding="utf-8"?>
<a:themeOverride xmlns:a="http://schemas.openxmlformats.org/drawingml/2006/main">
  <a:clrScheme name="Bosch_Digital 1">
    <a:dk1>
      <a:srgbClr val="101112"/>
    </a:dk1>
    <a:lt1>
      <a:srgbClr val="FFFFFF"/>
    </a:lt1>
    <a:dk2>
      <a:srgbClr val="383B3E"/>
    </a:dk2>
    <a:lt2>
      <a:srgbClr val="DFE2E5"/>
    </a:lt2>
    <a:accent1>
      <a:srgbClr val="007BC0"/>
    </a:accent1>
    <a:accent2>
      <a:srgbClr val="9E2896"/>
    </a:accent2>
    <a:accent3>
      <a:srgbClr val="18837E"/>
    </a:accent3>
    <a:accent4>
      <a:srgbClr val="B8D6FF"/>
    </a:accent4>
    <a:accent5>
      <a:srgbClr val="00619A"/>
    </a:accent5>
    <a:accent6>
      <a:srgbClr val="E551DA"/>
    </a:accent6>
    <a:hlink>
      <a:srgbClr val="00A3FD"/>
    </a:hlink>
    <a:folHlink>
      <a:srgbClr val="C1C7CC"/>
    </a:folHlink>
  </a:clrScheme>
</a:themeOverride>
</file>

<file path=ppt/theme/themeOverride3.xml><?xml version="1.0" encoding="utf-8"?>
<a:themeOverride xmlns:a="http://schemas.openxmlformats.org/drawingml/2006/main">
  <a:clrScheme name="Bosch_Digital 1">
    <a:dk1>
      <a:srgbClr val="101112"/>
    </a:dk1>
    <a:lt1>
      <a:srgbClr val="FFFFFF"/>
    </a:lt1>
    <a:dk2>
      <a:srgbClr val="383B3E"/>
    </a:dk2>
    <a:lt2>
      <a:srgbClr val="DFE2E5"/>
    </a:lt2>
    <a:accent1>
      <a:srgbClr val="007BC0"/>
    </a:accent1>
    <a:accent2>
      <a:srgbClr val="9E2896"/>
    </a:accent2>
    <a:accent3>
      <a:srgbClr val="18837E"/>
    </a:accent3>
    <a:accent4>
      <a:srgbClr val="B8D6FF"/>
    </a:accent4>
    <a:accent5>
      <a:srgbClr val="00619A"/>
    </a:accent5>
    <a:accent6>
      <a:srgbClr val="E551DA"/>
    </a:accent6>
    <a:hlink>
      <a:srgbClr val="00A3FD"/>
    </a:hlink>
    <a:folHlink>
      <a:srgbClr val="C1C7CC"/>
    </a:folHlink>
  </a:clrScheme>
</a:themeOverride>
</file>

<file path=ppt/theme/themeOverride4.xml><?xml version="1.0" encoding="utf-8"?>
<a:themeOverride xmlns:a="http://schemas.openxmlformats.org/drawingml/2006/main">
  <a:clrScheme name="Bosch_Digital 1">
    <a:dk1>
      <a:srgbClr val="101112"/>
    </a:dk1>
    <a:lt1>
      <a:srgbClr val="FFFFFF"/>
    </a:lt1>
    <a:dk2>
      <a:srgbClr val="383B3E"/>
    </a:dk2>
    <a:lt2>
      <a:srgbClr val="DFE2E5"/>
    </a:lt2>
    <a:accent1>
      <a:srgbClr val="007BC0"/>
    </a:accent1>
    <a:accent2>
      <a:srgbClr val="9E2896"/>
    </a:accent2>
    <a:accent3>
      <a:srgbClr val="18837E"/>
    </a:accent3>
    <a:accent4>
      <a:srgbClr val="B8D6FF"/>
    </a:accent4>
    <a:accent5>
      <a:srgbClr val="00619A"/>
    </a:accent5>
    <a:accent6>
      <a:srgbClr val="E551DA"/>
    </a:accent6>
    <a:hlink>
      <a:srgbClr val="00A3FD"/>
    </a:hlink>
    <a:folHlink>
      <a:srgbClr val="C1C7CC"/>
    </a:folHlink>
  </a:clrScheme>
</a:themeOverride>
</file>

<file path=ppt/theme/themeOverride5.xml><?xml version="1.0" encoding="utf-8"?>
<a:themeOverride xmlns:a="http://schemas.openxmlformats.org/drawingml/2006/main">
  <a:clrScheme name="Bosch_Digital 1">
    <a:dk1>
      <a:srgbClr val="101112"/>
    </a:dk1>
    <a:lt1>
      <a:srgbClr val="FFFFFF"/>
    </a:lt1>
    <a:dk2>
      <a:srgbClr val="383B3E"/>
    </a:dk2>
    <a:lt2>
      <a:srgbClr val="DFE2E5"/>
    </a:lt2>
    <a:accent1>
      <a:srgbClr val="007BC0"/>
    </a:accent1>
    <a:accent2>
      <a:srgbClr val="9E2896"/>
    </a:accent2>
    <a:accent3>
      <a:srgbClr val="18837E"/>
    </a:accent3>
    <a:accent4>
      <a:srgbClr val="B8D6FF"/>
    </a:accent4>
    <a:accent5>
      <a:srgbClr val="00619A"/>
    </a:accent5>
    <a:accent6>
      <a:srgbClr val="E551DA"/>
    </a:accent6>
    <a:hlink>
      <a:srgbClr val="00A3FD"/>
    </a:hlink>
    <a:folHlink>
      <a:srgbClr val="C1C7CC"/>
    </a:folHlink>
  </a:clrScheme>
</a:themeOverride>
</file>

<file path=ppt/theme/themeOverride6.xml><?xml version="1.0" encoding="utf-8"?>
<a:themeOverride xmlns:a="http://schemas.openxmlformats.org/drawingml/2006/main">
  <a:clrScheme name="Bosch_Digital 1">
    <a:dk1>
      <a:srgbClr val="101112"/>
    </a:dk1>
    <a:lt1>
      <a:srgbClr val="FFFFFF"/>
    </a:lt1>
    <a:dk2>
      <a:srgbClr val="383B3E"/>
    </a:dk2>
    <a:lt2>
      <a:srgbClr val="DFE2E5"/>
    </a:lt2>
    <a:accent1>
      <a:srgbClr val="007BC0"/>
    </a:accent1>
    <a:accent2>
      <a:srgbClr val="9E2896"/>
    </a:accent2>
    <a:accent3>
      <a:srgbClr val="18837E"/>
    </a:accent3>
    <a:accent4>
      <a:srgbClr val="B8D6FF"/>
    </a:accent4>
    <a:accent5>
      <a:srgbClr val="00619A"/>
    </a:accent5>
    <a:accent6>
      <a:srgbClr val="E551DA"/>
    </a:accent6>
    <a:hlink>
      <a:srgbClr val="00A3FD"/>
    </a:hlink>
    <a:folHlink>
      <a:srgbClr val="C1C7CC"/>
    </a:folHlink>
  </a:clrScheme>
</a:themeOverride>
</file>

<file path=ppt/theme/themeOverride7.xml><?xml version="1.0" encoding="utf-8"?>
<a:themeOverride xmlns:a="http://schemas.openxmlformats.org/drawingml/2006/main">
  <a:clrScheme name="Bosch_Digital 1">
    <a:dk1>
      <a:srgbClr val="101112"/>
    </a:dk1>
    <a:lt1>
      <a:srgbClr val="FFFFFF"/>
    </a:lt1>
    <a:dk2>
      <a:srgbClr val="383B3E"/>
    </a:dk2>
    <a:lt2>
      <a:srgbClr val="DFE2E5"/>
    </a:lt2>
    <a:accent1>
      <a:srgbClr val="007BC0"/>
    </a:accent1>
    <a:accent2>
      <a:srgbClr val="9E2896"/>
    </a:accent2>
    <a:accent3>
      <a:srgbClr val="18837E"/>
    </a:accent3>
    <a:accent4>
      <a:srgbClr val="B8D6FF"/>
    </a:accent4>
    <a:accent5>
      <a:srgbClr val="00619A"/>
    </a:accent5>
    <a:accent6>
      <a:srgbClr val="E551DA"/>
    </a:accent6>
    <a:hlink>
      <a:srgbClr val="00A3FD"/>
    </a:hlink>
    <a:folHlink>
      <a:srgbClr val="C1C7CC"/>
    </a:folHlink>
  </a:clrScheme>
</a:themeOverride>
</file>

<file path=ppt/theme/themeOverride8.xml><?xml version="1.0" encoding="utf-8"?>
<a:themeOverride xmlns:a="http://schemas.openxmlformats.org/drawingml/2006/main">
  <a:clrScheme name="Bosch_Digital 1">
    <a:dk1>
      <a:srgbClr val="101112"/>
    </a:dk1>
    <a:lt1>
      <a:srgbClr val="FFFFFF"/>
    </a:lt1>
    <a:dk2>
      <a:srgbClr val="383B3E"/>
    </a:dk2>
    <a:lt2>
      <a:srgbClr val="DFE2E5"/>
    </a:lt2>
    <a:accent1>
      <a:srgbClr val="007BC0"/>
    </a:accent1>
    <a:accent2>
      <a:srgbClr val="9E2896"/>
    </a:accent2>
    <a:accent3>
      <a:srgbClr val="18837E"/>
    </a:accent3>
    <a:accent4>
      <a:srgbClr val="B8D6FF"/>
    </a:accent4>
    <a:accent5>
      <a:srgbClr val="00619A"/>
    </a:accent5>
    <a:accent6>
      <a:srgbClr val="E551DA"/>
    </a:accent6>
    <a:hlink>
      <a:srgbClr val="00A3FD"/>
    </a:hlink>
    <a:folHlink>
      <a:srgbClr val="C1C7CC"/>
    </a:folHlink>
  </a:clrScheme>
</a:themeOverride>
</file>

<file path=ppt/theme/themeOverride9.xml><?xml version="1.0" encoding="utf-8"?>
<a:themeOverride xmlns:a="http://schemas.openxmlformats.org/drawingml/2006/main">
  <a:clrScheme name="Bosch_Digital 1">
    <a:dk1>
      <a:srgbClr val="101112"/>
    </a:dk1>
    <a:lt1>
      <a:srgbClr val="FFFFFF"/>
    </a:lt1>
    <a:dk2>
      <a:srgbClr val="383B3E"/>
    </a:dk2>
    <a:lt2>
      <a:srgbClr val="DFE2E5"/>
    </a:lt2>
    <a:accent1>
      <a:srgbClr val="007BC0"/>
    </a:accent1>
    <a:accent2>
      <a:srgbClr val="9E2896"/>
    </a:accent2>
    <a:accent3>
      <a:srgbClr val="18837E"/>
    </a:accent3>
    <a:accent4>
      <a:srgbClr val="B8D6FF"/>
    </a:accent4>
    <a:accent5>
      <a:srgbClr val="00619A"/>
    </a:accent5>
    <a:accent6>
      <a:srgbClr val="E551DA"/>
    </a:accent6>
    <a:hlink>
      <a:srgbClr val="00A3FD"/>
    </a:hlink>
    <a:folHlink>
      <a:srgbClr val="C1C7CC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saxML>
  <saxMLTemplate>presentation_169</saxMLTemplate>
  <Variablen>
    <Variable>
      <Name>attachmentremark</Name>
      <OrgInhalt/>
      <Wert/>
      <Platzhalter>False</Platzhalter>
      <DocDatenDialog>True</DocDatenDialog>
      <Label>Attachment</Label>
      <FrageVar>False</FrageVar>
      <Prefix/>
      <Suffix/>
      <WegfallVar/>
      <MussFeld>False</MussFeld>
      <InDokument>True</InDokument>
      <Sektion>AttachmentRemark</Sektion>
      <Reihenfolge>0</Reihenfolge>
    </Variable>
    <Variable>
      <Name>departmentshort</Name>
      <OrgInhalt>PT/BDO-RS3</OrgInhalt>
      <Wert>PT/BDO-RS3</Wert>
      <Platzhalter>False</Platzhalter>
      <DocDatenDialog>True</DocDatenDialog>
      <Label>Authoring</Label>
      <FrageVar>False</FrageVar>
      <Prefix/>
      <Suffix/>
      <WegfallVar/>
      <MussFeld>False</MussFeld>
      <Trenner>
        <VariableVor>confidentiality</VariableVor>
        <VariableVor>businessunit</VariableVor>
        <Zwischen> | </Zwischen>
        <VariableNach>departmentshort</VariableNach>
      </Trenner>
      <InDokument>True</InDokument>
      <Sektion>Bosch_footer_1</Sektion>
      <Reihenfolge/>
    </Variable>
    <Variable>
      <Name>confidentiality</Name>
      <OrgInhalt>Internal</OrgInhalt>
      <Wert>Internal</Wert>
      <Platzhalter>False</Platzhalter>
      <DocDatenDialog>True</DocDatenDialog>
      <Label>Notation of confidentiality</Label>
      <FrageVar>False</FrageVar>
      <Prefix/>
      <Suffix/>
      <WegfallVar/>
      <ComboBox>
        <Option>Internal</Option>
        <Option>Confidential</Option>
        <Option>Strictly confidential</Option>
        <Option/>
      </ComboBox>
      <MussFeld>False</MussFeld>
      <InDokument>True</InDokument>
      <Sektion>Bosch_footer_1</Sektion>
      <Reihenfolge>0</Reihenfolge>
    </Variable>
    <Variable>
      <Name>copyright</Name>
      <OrgInhalt>© Robert Bosch d.o.o. 2024. All rights reserved, also regarding any disposal, exploitation, reproduction, editing, distribution, as well as in the event of applications for industrial property rights.</OrgInhalt>
      <Wert>© Robert Bosch d.o.o. 2024. All rights reserved, also regarding any disposal, exploitation, reproduction, editing, distribution, as well as in the event of applications for industrial property rights.</Wert>
      <Platzhalter>False</Platzhalter>
      <DocDatenDialog>False</DocDatenDialog>
      <Label>$tr_copyright$</Label>
      <FrageVar>False</FrageVar>
      <Prefix/>
      <Suffix/>
      <WegfallVar/>
      <MussFeld>False</MussFeld>
      <Trenner>
        <VariableVor>repositoryremark</VariableVor>
        <Zwischen>&lt;br&gt;</Zwischen>
        <VariableNach>copyright</VariableNach>
      </Trenner>
      <InDokument>True</InDokument>
      <Sektion>Bosch_footer_2</Sektion>
      <Reihenfolge/>
    </Variable>
    <Variable>
      <Name>dateformat</Name>
      <OrgInhalt>2024-02-22</OrgInhalt>
      <Wert>2024-02-22</Wert>
      <Platzhalter>False</Platzhalter>
      <DocDatenDialog>True</DocDatenDialog>
      <Label>Date</Label>
      <FrageVar>False</FrageVar>
      <Prefix/>
      <Suffix/>
      <WegfallVar/>
      <MussFeld>False</MussFeld>
      <Trenner>
        <VariableVor>departmentshort</VariableVor>
        <VariableVor>confidentiality</VariableVor>
        <VariableVor>businessunit</VariableVor>
        <Zwischen> | </Zwischen>
        <VariableNach>dateformat</VariableNach>
      </Trenner>
      <InDokument>True</InDokument>
      <Sektion>Bosch_footer_1</Sektion>
      <Reihenfolge>0</Reihenfolge>
    </Variable>
    <Variable>
      <Name>businessunit</Name>
      <OrgInhalt/>
      <Wert/>
      <Platzhalter>False</Platzhalter>
      <DocDatenDialog>False</DocDatenDialog>
      <Label>$tr_businessunit$</Label>
      <FrageVar>False</FrageVar>
      <Prefix/>
      <Suffix/>
      <WegfallVar/>
      <MussFeld>False</MussFeld>
      <Trenner>
        <VariableVor>confidentiality</VariableVor>
        <Zwischen> | </Zwischen>
        <VariableNach>businessunit</VariableNach>
      </Trenner>
      <InDokument>True</InDokument>
      <Sektion>Bosch_footer_1</Sektion>
      <Reihenfolge>0</Reihenfolge>
    </Variable>
    <Variable>
      <Name>repositoryremark</Name>
      <OrgInhalt/>
      <Wert/>
      <Platzhalter>False</Platzhalter>
      <DocDatenDialog>True</DocDatenDialog>
      <Label>Filing note</Label>
      <FrageVar>False</FrageVar>
      <Prefix/>
      <Suffix/>
      <WegfallVar/>
      <MussFeld>False</MussFeld>
      <InDokument>True</InDokument>
      <Sektion>Bosch_footer_2</Sektion>
      <Reihenfolge>0</Reihenfolge>
    </Variable>
  </Variablen>
</saxML>
</file>

<file path=customXml/item2.xml><?xml version="1.0" encoding="utf-8"?>
<sax_Colors>
  <Line size="7">
    <Color val="9e2896" tooltip="Bosch Purple 40"/>
    <Color val="551151" tooltip="Bosch Purple 20"/>
  </Line>
  <Line size="7">
    <Color val="007bc0" tooltip="Bosch Blue 50"/>
    <Color val="004975" tooltip="Bosch Blue 30"/>
  </Line>
  <Line size="7">
    <Color val="18837e" tooltip="Bosch Turquoise 50"/>
    <Color val="0a4f4b" tooltip="Bosch Turquoise 30"/>
  </Line>
  <Line size="7">
    <Color val="00884a" tooltip="Bosch Green 50"/>
    <Color val="00512a" tooltip="Bosch Green 30"/>
  </Line>
</sax_Colors>
</file>

<file path=customXml/itemProps1.xml><?xml version="1.0" encoding="utf-8"?>
<ds:datastoreItem xmlns:ds="http://schemas.openxmlformats.org/officeDocument/2006/customXml" ds:itemID="{304CF217-3C90-4AA0-B541-CE45F9BD305E}">
  <ds:schemaRefs/>
</ds:datastoreItem>
</file>

<file path=customXml/itemProps2.xml><?xml version="1.0" encoding="utf-8"?>
<ds:datastoreItem xmlns:ds="http://schemas.openxmlformats.org/officeDocument/2006/customXml" ds:itemID="{D0252559-44F8-474C-B66D-E357B88E32C2}">
  <ds:schemaRefs/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presentation_169_1</Template>
  <TotalTime>3547</TotalTime>
  <Words>3415</Words>
  <Application>Microsoft Office PowerPoint</Application>
  <PresentationFormat>Custom</PresentationFormat>
  <Paragraphs>440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Arial</vt:lpstr>
      <vt:lpstr>Bosch Office Sans</vt:lpstr>
      <vt:lpstr>Calibri</vt:lpstr>
      <vt:lpstr>Symbol</vt:lpstr>
      <vt:lpstr>Wingdings</vt:lpstr>
      <vt:lpstr>Wingdings 3</vt:lpstr>
      <vt:lpstr>2_Bosch 2022</vt:lpstr>
      <vt:lpstr>Bosch NG</vt:lpstr>
      <vt:lpstr>PowerPoint Presentation</vt:lpstr>
      <vt:lpstr>PowerPoint Presentation</vt:lpstr>
      <vt:lpstr>Cart View</vt:lpstr>
      <vt:lpstr>Checkout Start Click</vt:lpstr>
      <vt:lpstr>Shiping Info Pageload</vt:lpstr>
      <vt:lpstr>Shipping Info Click</vt:lpstr>
      <vt:lpstr>Payment Info Pageload</vt:lpstr>
      <vt:lpstr>Payment Info Click</vt:lpstr>
      <vt:lpstr>Payment Info Click</vt:lpstr>
      <vt:lpstr>Summary Pageload</vt:lpstr>
      <vt:lpstr>Summary Pay Now Click</vt:lpstr>
      <vt:lpstr>Payment / Thank you page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Djordjevic Ugljesa (PT/BDO-BD-RS)</dc:creator>
  <cp:lastModifiedBy>Ugljesa Djordjevic</cp:lastModifiedBy>
  <cp:revision>12</cp:revision>
  <dcterms:created xsi:type="dcterms:W3CDTF">2024-02-22T11:57:05Z</dcterms:created>
  <dcterms:modified xsi:type="dcterms:W3CDTF">2024-06-26T21:02:20Z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ttachmentremark">
    <vt:lpwstr>$attachmentremark$</vt:lpwstr>
  </property>
  <property fmtid="{D5CDD505-2E9C-101B-9397-08002B2CF9AE}" pid="3" name="confidentiality">
    <vt:lpwstr>$confidentiality_internal$</vt:lpwstr>
  </property>
  <property fmtid="{D5CDD505-2E9C-101B-9397-08002B2CF9AE}" pid="4" name="copyright">
    <vt:lpwstr>$copyright$</vt:lpwstr>
  </property>
  <property fmtid="{D5CDD505-2E9C-101B-9397-08002B2CF9AE}" pid="5" name="dateformat">
    <vt:lpwstr>$dateformat$</vt:lpwstr>
  </property>
  <property fmtid="{D5CDD505-2E9C-101B-9397-08002B2CF9AE}" pid="6" name="businessunit">
    <vt:lpwstr>$businessunit$</vt:lpwstr>
  </property>
  <property fmtid="{D5CDD505-2E9C-101B-9397-08002B2CF9AE}" pid="7" name="repositoryremark">
    <vt:lpwstr>$repositoryremark$</vt:lpwstr>
  </property>
</Properties>
</file>